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6" r:id="rId2"/>
    <p:sldId id="366" r:id="rId3"/>
    <p:sldId id="336" r:id="rId4"/>
    <p:sldId id="257" r:id="rId5"/>
    <p:sldId id="258" r:id="rId6"/>
    <p:sldId id="259" r:id="rId7"/>
    <p:sldId id="260" r:id="rId8"/>
    <p:sldId id="261" r:id="rId9"/>
    <p:sldId id="262" r:id="rId10"/>
    <p:sldId id="266" r:id="rId11"/>
    <p:sldId id="268" r:id="rId12"/>
    <p:sldId id="275" r:id="rId13"/>
    <p:sldId id="276" r:id="rId14"/>
    <p:sldId id="277" r:id="rId15"/>
    <p:sldId id="282" r:id="rId16"/>
    <p:sldId id="284" r:id="rId17"/>
    <p:sldId id="289" r:id="rId18"/>
    <p:sldId id="295" r:id="rId19"/>
    <p:sldId id="297" r:id="rId20"/>
    <p:sldId id="337" r:id="rId21"/>
    <p:sldId id="298" r:id="rId22"/>
    <p:sldId id="299" r:id="rId23"/>
    <p:sldId id="300" r:id="rId24"/>
    <p:sldId id="301" r:id="rId25"/>
    <p:sldId id="302" r:id="rId26"/>
    <p:sldId id="338" r:id="rId27"/>
    <p:sldId id="303" r:id="rId28"/>
    <p:sldId id="305" r:id="rId29"/>
    <p:sldId id="306" r:id="rId30"/>
    <p:sldId id="339" r:id="rId31"/>
    <p:sldId id="307" r:id="rId32"/>
    <p:sldId id="325" r:id="rId33"/>
    <p:sldId id="321" r:id="rId34"/>
    <p:sldId id="312" r:id="rId35"/>
    <p:sldId id="311" r:id="rId36"/>
    <p:sldId id="319" r:id="rId37"/>
    <p:sldId id="317" r:id="rId38"/>
    <p:sldId id="318" r:id="rId39"/>
    <p:sldId id="316" r:id="rId40"/>
    <p:sldId id="320" r:id="rId41"/>
    <p:sldId id="326" r:id="rId42"/>
    <p:sldId id="323" r:id="rId43"/>
    <p:sldId id="324" r:id="rId44"/>
    <p:sldId id="314" r:id="rId45"/>
    <p:sldId id="328" r:id="rId46"/>
    <p:sldId id="329" r:id="rId47"/>
    <p:sldId id="330" r:id="rId48"/>
    <p:sldId id="315" r:id="rId49"/>
    <p:sldId id="331" r:id="rId50"/>
    <p:sldId id="332" r:id="rId51"/>
    <p:sldId id="340" r:id="rId52"/>
    <p:sldId id="341" r:id="rId53"/>
    <p:sldId id="342" r:id="rId54"/>
    <p:sldId id="346" r:id="rId55"/>
    <p:sldId id="343" r:id="rId56"/>
    <p:sldId id="349" r:id="rId57"/>
    <p:sldId id="344" r:id="rId58"/>
    <p:sldId id="351" r:id="rId59"/>
    <p:sldId id="352" r:id="rId60"/>
    <p:sldId id="353" r:id="rId61"/>
    <p:sldId id="359" r:id="rId62"/>
    <p:sldId id="360" r:id="rId63"/>
    <p:sldId id="362" r:id="rId64"/>
    <p:sldId id="363" r:id="rId65"/>
    <p:sldId id="364" r:id="rId6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4845" autoAdjust="0"/>
  </p:normalViewPr>
  <p:slideViewPr>
    <p:cSldViewPr>
      <p:cViewPr>
        <p:scale>
          <a:sx n="68" d="100"/>
          <a:sy n="68" d="100"/>
        </p:scale>
        <p:origin x="-178"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669"/>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61E45-D894-496D-A36A-18CC1ED4000C}"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n-US"/>
        </a:p>
      </dgm:t>
    </dgm:pt>
    <dgm:pt modelId="{A7C6E1BF-8B80-4E35-A73E-8275A3CB6DDF}">
      <dgm:prSet phldrT="[Text]"/>
      <dgm:spPr/>
      <dgm:t>
        <a:bodyPr/>
        <a:lstStyle/>
        <a:p>
          <a:r>
            <a:rPr lang="en-US" i="1" dirty="0" smtClean="0"/>
            <a:t>Capital</a:t>
          </a:r>
          <a:r>
            <a:rPr lang="en-US" dirty="0" smtClean="0"/>
            <a:t> for investing in the means of production</a:t>
          </a:r>
          <a:endParaRPr lang="en-US" dirty="0"/>
        </a:p>
      </dgm:t>
    </dgm:pt>
    <dgm:pt modelId="{574069E7-9D53-4603-8B30-22A754645AE9}" type="parTrans" cxnId="{3B486D5D-5A67-40AA-AD67-1E98489FFFCF}">
      <dgm:prSet/>
      <dgm:spPr/>
      <dgm:t>
        <a:bodyPr/>
        <a:lstStyle/>
        <a:p>
          <a:endParaRPr lang="en-US"/>
        </a:p>
      </dgm:t>
    </dgm:pt>
    <dgm:pt modelId="{5DC40433-7285-4AB4-957F-9FF6A3B2F243}" type="sibTrans" cxnId="{3B486D5D-5A67-40AA-AD67-1E98489FFFCF}">
      <dgm:prSet/>
      <dgm:spPr/>
      <dgm:t>
        <a:bodyPr/>
        <a:lstStyle/>
        <a:p>
          <a:endParaRPr lang="en-US"/>
        </a:p>
      </dgm:t>
    </dgm:pt>
    <dgm:pt modelId="{BF707EC0-F978-4161-B5B1-69BBEF942F54}">
      <dgm:prSet phldrT="[Text]"/>
      <dgm:spPr/>
      <dgm:t>
        <a:bodyPr/>
        <a:lstStyle/>
        <a:p>
          <a:r>
            <a:rPr lang="en-US" i="1" dirty="0" smtClean="0"/>
            <a:t>Colonies and Markets </a:t>
          </a:r>
          <a:r>
            <a:rPr lang="en-US" dirty="0" smtClean="0"/>
            <a:t>for manufactured goods</a:t>
          </a:r>
          <a:endParaRPr lang="en-US" dirty="0"/>
        </a:p>
      </dgm:t>
    </dgm:pt>
    <dgm:pt modelId="{AEE71365-3984-43AD-83C0-8943CC0B70FD}" type="parTrans" cxnId="{503067CB-FD01-48D6-AA3C-A7420E8DCF48}">
      <dgm:prSet/>
      <dgm:spPr/>
      <dgm:t>
        <a:bodyPr/>
        <a:lstStyle/>
        <a:p>
          <a:endParaRPr lang="en-US"/>
        </a:p>
      </dgm:t>
    </dgm:pt>
    <dgm:pt modelId="{27C9D065-889A-49EF-8872-B076CD8268DF}" type="sibTrans" cxnId="{503067CB-FD01-48D6-AA3C-A7420E8DCF48}">
      <dgm:prSet/>
      <dgm:spPr/>
      <dgm:t>
        <a:bodyPr/>
        <a:lstStyle/>
        <a:p>
          <a:endParaRPr lang="en-US"/>
        </a:p>
      </dgm:t>
    </dgm:pt>
    <dgm:pt modelId="{F03D5F7E-5814-47D5-865D-3F1942F15A6F}">
      <dgm:prSet phldrT="[Text]"/>
      <dgm:spPr/>
      <dgm:t>
        <a:bodyPr/>
        <a:lstStyle/>
        <a:p>
          <a:r>
            <a:rPr lang="en-US" i="1" dirty="0" smtClean="0"/>
            <a:t>Raw materials </a:t>
          </a:r>
          <a:r>
            <a:rPr lang="en-US" dirty="0" smtClean="0"/>
            <a:t>for production</a:t>
          </a:r>
          <a:endParaRPr lang="en-US" dirty="0"/>
        </a:p>
      </dgm:t>
    </dgm:pt>
    <dgm:pt modelId="{FE4D526B-131C-4842-8CB7-5CF54EA96836}" type="parTrans" cxnId="{BDE4FC31-6301-464A-BBB5-64C8A1B7986B}">
      <dgm:prSet/>
      <dgm:spPr/>
      <dgm:t>
        <a:bodyPr/>
        <a:lstStyle/>
        <a:p>
          <a:endParaRPr lang="en-US"/>
        </a:p>
      </dgm:t>
    </dgm:pt>
    <dgm:pt modelId="{EB17530F-1618-49EF-B51D-C4EE510743B8}" type="sibTrans" cxnId="{BDE4FC31-6301-464A-BBB5-64C8A1B7986B}">
      <dgm:prSet/>
      <dgm:spPr/>
      <dgm:t>
        <a:bodyPr/>
        <a:lstStyle/>
        <a:p>
          <a:endParaRPr lang="en-US"/>
        </a:p>
      </dgm:t>
    </dgm:pt>
    <dgm:pt modelId="{188A8EE1-D7C5-4593-887A-0FE13A3547C0}">
      <dgm:prSet phldrT="[Text]"/>
      <dgm:spPr/>
      <dgm:t>
        <a:bodyPr/>
        <a:lstStyle/>
        <a:p>
          <a:r>
            <a:rPr lang="en-US" i="1" dirty="0" smtClean="0"/>
            <a:t>Workers</a:t>
          </a:r>
          <a:endParaRPr lang="en-US" i="1" dirty="0"/>
        </a:p>
      </dgm:t>
    </dgm:pt>
    <dgm:pt modelId="{A09EF8B3-21BB-4D0E-A7A7-3A91FAB8A481}" type="parTrans" cxnId="{1CC6026D-BE08-4406-B092-99A17E2978A6}">
      <dgm:prSet/>
      <dgm:spPr/>
      <dgm:t>
        <a:bodyPr/>
        <a:lstStyle/>
        <a:p>
          <a:endParaRPr lang="en-US"/>
        </a:p>
      </dgm:t>
    </dgm:pt>
    <dgm:pt modelId="{FB3FEF59-A9BC-444D-85A5-6CCA0521E38F}" type="sibTrans" cxnId="{1CC6026D-BE08-4406-B092-99A17E2978A6}">
      <dgm:prSet/>
      <dgm:spPr/>
      <dgm:t>
        <a:bodyPr/>
        <a:lstStyle/>
        <a:p>
          <a:endParaRPr lang="en-US"/>
        </a:p>
      </dgm:t>
    </dgm:pt>
    <dgm:pt modelId="{53D71314-2621-4A7B-9080-AB46583361B1}">
      <dgm:prSet phldrT="[Text]"/>
      <dgm:spPr/>
      <dgm:t>
        <a:bodyPr/>
        <a:lstStyle/>
        <a:p>
          <a:r>
            <a:rPr lang="en-US" i="1" dirty="0" smtClean="0"/>
            <a:t>Merchant marine</a:t>
          </a:r>
          <a:endParaRPr lang="en-US" i="1" dirty="0"/>
        </a:p>
      </dgm:t>
    </dgm:pt>
    <dgm:pt modelId="{733717E3-DD88-430C-B77F-B19E75A08909}" type="parTrans" cxnId="{633307E5-C897-4F7D-A1C6-57C69B318D19}">
      <dgm:prSet/>
      <dgm:spPr/>
      <dgm:t>
        <a:bodyPr/>
        <a:lstStyle/>
        <a:p>
          <a:endParaRPr lang="en-US"/>
        </a:p>
      </dgm:t>
    </dgm:pt>
    <dgm:pt modelId="{8E074724-BEF1-4C3C-9160-32A78095D410}" type="sibTrans" cxnId="{633307E5-C897-4F7D-A1C6-57C69B318D19}">
      <dgm:prSet/>
      <dgm:spPr/>
      <dgm:t>
        <a:bodyPr/>
        <a:lstStyle/>
        <a:p>
          <a:endParaRPr lang="en-US"/>
        </a:p>
      </dgm:t>
    </dgm:pt>
    <dgm:pt modelId="{63C718FA-7110-4A50-BEE5-3450B9EFA656}">
      <dgm:prSet phldrT="[Text]"/>
      <dgm:spPr/>
      <dgm:t>
        <a:bodyPr/>
        <a:lstStyle/>
        <a:p>
          <a:r>
            <a:rPr lang="en-US" i="1" dirty="0" smtClean="0"/>
            <a:t>Geography</a:t>
          </a:r>
          <a:endParaRPr lang="en-US" i="1" dirty="0"/>
        </a:p>
      </dgm:t>
    </dgm:pt>
    <dgm:pt modelId="{E65BABE2-5A4B-4C82-BDC4-7F8B870DA0AD}" type="parTrans" cxnId="{2EADE4E2-5185-4C68-8189-67B19D34F716}">
      <dgm:prSet/>
      <dgm:spPr/>
      <dgm:t>
        <a:bodyPr/>
        <a:lstStyle/>
        <a:p>
          <a:endParaRPr lang="en-US"/>
        </a:p>
      </dgm:t>
    </dgm:pt>
    <dgm:pt modelId="{0D56737A-2385-4AD3-8574-3B74C912B60C}" type="sibTrans" cxnId="{2EADE4E2-5185-4C68-8189-67B19D34F716}">
      <dgm:prSet/>
      <dgm:spPr/>
      <dgm:t>
        <a:bodyPr/>
        <a:lstStyle/>
        <a:p>
          <a:endParaRPr lang="en-US"/>
        </a:p>
      </dgm:t>
    </dgm:pt>
    <dgm:pt modelId="{1182B526-D188-4265-8D41-155D5D9F47A1}" type="pres">
      <dgm:prSet presAssocID="{78C61E45-D894-496D-A36A-18CC1ED4000C}" presName="diagram" presStyleCnt="0">
        <dgm:presLayoutVars>
          <dgm:dir/>
          <dgm:resizeHandles val="exact"/>
        </dgm:presLayoutVars>
      </dgm:prSet>
      <dgm:spPr/>
      <dgm:t>
        <a:bodyPr/>
        <a:lstStyle/>
        <a:p>
          <a:endParaRPr lang="en-US"/>
        </a:p>
      </dgm:t>
    </dgm:pt>
    <dgm:pt modelId="{57112EFD-DA93-4695-968F-F92E45335E51}" type="pres">
      <dgm:prSet presAssocID="{A7C6E1BF-8B80-4E35-A73E-8275A3CB6DDF}" presName="node" presStyleLbl="node1" presStyleIdx="0" presStyleCnt="6">
        <dgm:presLayoutVars>
          <dgm:bulletEnabled val="1"/>
        </dgm:presLayoutVars>
      </dgm:prSet>
      <dgm:spPr/>
      <dgm:t>
        <a:bodyPr/>
        <a:lstStyle/>
        <a:p>
          <a:endParaRPr lang="en-US"/>
        </a:p>
      </dgm:t>
    </dgm:pt>
    <dgm:pt modelId="{2A8ABC5E-F8D3-48FE-8909-6D9A1CFDC64B}" type="pres">
      <dgm:prSet presAssocID="{5DC40433-7285-4AB4-957F-9FF6A3B2F243}" presName="sibTrans" presStyleCnt="0"/>
      <dgm:spPr/>
    </dgm:pt>
    <dgm:pt modelId="{ADF66E48-D25F-4446-9847-699F80D34EAF}" type="pres">
      <dgm:prSet presAssocID="{BF707EC0-F978-4161-B5B1-69BBEF942F54}" presName="node" presStyleLbl="node1" presStyleIdx="1" presStyleCnt="6">
        <dgm:presLayoutVars>
          <dgm:bulletEnabled val="1"/>
        </dgm:presLayoutVars>
      </dgm:prSet>
      <dgm:spPr/>
      <dgm:t>
        <a:bodyPr/>
        <a:lstStyle/>
        <a:p>
          <a:endParaRPr lang="en-US"/>
        </a:p>
      </dgm:t>
    </dgm:pt>
    <dgm:pt modelId="{FB7E2A98-1C21-4E2D-8617-2917013AF868}" type="pres">
      <dgm:prSet presAssocID="{27C9D065-889A-49EF-8872-B076CD8268DF}" presName="sibTrans" presStyleCnt="0"/>
      <dgm:spPr/>
    </dgm:pt>
    <dgm:pt modelId="{471C50BC-4FB7-4E14-A31A-D688A21696B7}" type="pres">
      <dgm:prSet presAssocID="{F03D5F7E-5814-47D5-865D-3F1942F15A6F}" presName="node" presStyleLbl="node1" presStyleIdx="2" presStyleCnt="6">
        <dgm:presLayoutVars>
          <dgm:bulletEnabled val="1"/>
        </dgm:presLayoutVars>
      </dgm:prSet>
      <dgm:spPr/>
      <dgm:t>
        <a:bodyPr/>
        <a:lstStyle/>
        <a:p>
          <a:endParaRPr lang="en-US"/>
        </a:p>
      </dgm:t>
    </dgm:pt>
    <dgm:pt modelId="{AB19D9FD-271A-46BC-BFEB-19B800924842}" type="pres">
      <dgm:prSet presAssocID="{EB17530F-1618-49EF-B51D-C4EE510743B8}" presName="sibTrans" presStyleCnt="0"/>
      <dgm:spPr/>
    </dgm:pt>
    <dgm:pt modelId="{ADDAB02D-64AC-4358-A9D9-857F769BE8BB}" type="pres">
      <dgm:prSet presAssocID="{188A8EE1-D7C5-4593-887A-0FE13A3547C0}" presName="node" presStyleLbl="node1" presStyleIdx="3" presStyleCnt="6">
        <dgm:presLayoutVars>
          <dgm:bulletEnabled val="1"/>
        </dgm:presLayoutVars>
      </dgm:prSet>
      <dgm:spPr/>
      <dgm:t>
        <a:bodyPr/>
        <a:lstStyle/>
        <a:p>
          <a:endParaRPr lang="en-US"/>
        </a:p>
      </dgm:t>
    </dgm:pt>
    <dgm:pt modelId="{DDFFE8CA-ACAB-475C-BAFC-083957907EBD}" type="pres">
      <dgm:prSet presAssocID="{FB3FEF59-A9BC-444D-85A5-6CCA0521E38F}" presName="sibTrans" presStyleCnt="0"/>
      <dgm:spPr/>
    </dgm:pt>
    <dgm:pt modelId="{6AC26982-5B73-41F0-97FA-0877B06EA4E6}" type="pres">
      <dgm:prSet presAssocID="{53D71314-2621-4A7B-9080-AB46583361B1}" presName="node" presStyleLbl="node1" presStyleIdx="4" presStyleCnt="6">
        <dgm:presLayoutVars>
          <dgm:bulletEnabled val="1"/>
        </dgm:presLayoutVars>
      </dgm:prSet>
      <dgm:spPr/>
      <dgm:t>
        <a:bodyPr/>
        <a:lstStyle/>
        <a:p>
          <a:endParaRPr lang="en-US"/>
        </a:p>
      </dgm:t>
    </dgm:pt>
    <dgm:pt modelId="{78060FB6-0E68-428D-89ED-09229C6D7E0C}" type="pres">
      <dgm:prSet presAssocID="{8E074724-BEF1-4C3C-9160-32A78095D410}" presName="sibTrans" presStyleCnt="0"/>
      <dgm:spPr/>
    </dgm:pt>
    <dgm:pt modelId="{0F3CA7F9-1493-4A9D-BE71-D4DED9615908}" type="pres">
      <dgm:prSet presAssocID="{63C718FA-7110-4A50-BEE5-3450B9EFA656}" presName="node" presStyleLbl="node1" presStyleIdx="5" presStyleCnt="6">
        <dgm:presLayoutVars>
          <dgm:bulletEnabled val="1"/>
        </dgm:presLayoutVars>
      </dgm:prSet>
      <dgm:spPr/>
      <dgm:t>
        <a:bodyPr/>
        <a:lstStyle/>
        <a:p>
          <a:endParaRPr lang="en-US"/>
        </a:p>
      </dgm:t>
    </dgm:pt>
  </dgm:ptLst>
  <dgm:cxnLst>
    <dgm:cxn modelId="{633307E5-C897-4F7D-A1C6-57C69B318D19}" srcId="{78C61E45-D894-496D-A36A-18CC1ED4000C}" destId="{53D71314-2621-4A7B-9080-AB46583361B1}" srcOrd="4" destOrd="0" parTransId="{733717E3-DD88-430C-B77F-B19E75A08909}" sibTransId="{8E074724-BEF1-4C3C-9160-32A78095D410}"/>
    <dgm:cxn modelId="{CD8A11EB-5DB6-44D0-9C20-5A101779E665}" type="presOf" srcId="{53D71314-2621-4A7B-9080-AB46583361B1}" destId="{6AC26982-5B73-41F0-97FA-0877B06EA4E6}" srcOrd="0" destOrd="0" presId="urn:microsoft.com/office/officeart/2005/8/layout/default#1"/>
    <dgm:cxn modelId="{BDE4FC31-6301-464A-BBB5-64C8A1B7986B}" srcId="{78C61E45-D894-496D-A36A-18CC1ED4000C}" destId="{F03D5F7E-5814-47D5-865D-3F1942F15A6F}" srcOrd="2" destOrd="0" parTransId="{FE4D526B-131C-4842-8CB7-5CF54EA96836}" sibTransId="{EB17530F-1618-49EF-B51D-C4EE510743B8}"/>
    <dgm:cxn modelId="{2EADE4E2-5185-4C68-8189-67B19D34F716}" srcId="{78C61E45-D894-496D-A36A-18CC1ED4000C}" destId="{63C718FA-7110-4A50-BEE5-3450B9EFA656}" srcOrd="5" destOrd="0" parTransId="{E65BABE2-5A4B-4C82-BDC4-7F8B870DA0AD}" sibTransId="{0D56737A-2385-4AD3-8574-3B74C912B60C}"/>
    <dgm:cxn modelId="{1CC6026D-BE08-4406-B092-99A17E2978A6}" srcId="{78C61E45-D894-496D-A36A-18CC1ED4000C}" destId="{188A8EE1-D7C5-4593-887A-0FE13A3547C0}" srcOrd="3" destOrd="0" parTransId="{A09EF8B3-21BB-4D0E-A7A7-3A91FAB8A481}" sibTransId="{FB3FEF59-A9BC-444D-85A5-6CCA0521E38F}"/>
    <dgm:cxn modelId="{DB4AA17A-C6E5-4CFB-A44D-22B8AD237FEE}" type="presOf" srcId="{A7C6E1BF-8B80-4E35-A73E-8275A3CB6DDF}" destId="{57112EFD-DA93-4695-968F-F92E45335E51}" srcOrd="0" destOrd="0" presId="urn:microsoft.com/office/officeart/2005/8/layout/default#1"/>
    <dgm:cxn modelId="{2FEB2944-83C5-4F55-B07C-994C400E1604}" type="presOf" srcId="{78C61E45-D894-496D-A36A-18CC1ED4000C}" destId="{1182B526-D188-4265-8D41-155D5D9F47A1}" srcOrd="0" destOrd="0" presId="urn:microsoft.com/office/officeart/2005/8/layout/default#1"/>
    <dgm:cxn modelId="{AA4CEB7F-07F4-4AB8-A1A2-6B8ECCDB6B30}" type="presOf" srcId="{BF707EC0-F978-4161-B5B1-69BBEF942F54}" destId="{ADF66E48-D25F-4446-9847-699F80D34EAF}" srcOrd="0" destOrd="0" presId="urn:microsoft.com/office/officeart/2005/8/layout/default#1"/>
    <dgm:cxn modelId="{51087A4E-31D3-437E-A362-59F9641878B5}" type="presOf" srcId="{188A8EE1-D7C5-4593-887A-0FE13A3547C0}" destId="{ADDAB02D-64AC-4358-A9D9-857F769BE8BB}" srcOrd="0" destOrd="0" presId="urn:microsoft.com/office/officeart/2005/8/layout/default#1"/>
    <dgm:cxn modelId="{E0876625-80C2-4869-9498-E4BAFE951266}" type="presOf" srcId="{63C718FA-7110-4A50-BEE5-3450B9EFA656}" destId="{0F3CA7F9-1493-4A9D-BE71-D4DED9615908}" srcOrd="0" destOrd="0" presId="urn:microsoft.com/office/officeart/2005/8/layout/default#1"/>
    <dgm:cxn modelId="{3B486D5D-5A67-40AA-AD67-1E98489FFFCF}" srcId="{78C61E45-D894-496D-A36A-18CC1ED4000C}" destId="{A7C6E1BF-8B80-4E35-A73E-8275A3CB6DDF}" srcOrd="0" destOrd="0" parTransId="{574069E7-9D53-4603-8B30-22A754645AE9}" sibTransId="{5DC40433-7285-4AB4-957F-9FF6A3B2F243}"/>
    <dgm:cxn modelId="{5ED2596A-E240-47DE-B7FF-26E528324ACD}" type="presOf" srcId="{F03D5F7E-5814-47D5-865D-3F1942F15A6F}" destId="{471C50BC-4FB7-4E14-A31A-D688A21696B7}" srcOrd="0" destOrd="0" presId="urn:microsoft.com/office/officeart/2005/8/layout/default#1"/>
    <dgm:cxn modelId="{503067CB-FD01-48D6-AA3C-A7420E8DCF48}" srcId="{78C61E45-D894-496D-A36A-18CC1ED4000C}" destId="{BF707EC0-F978-4161-B5B1-69BBEF942F54}" srcOrd="1" destOrd="0" parTransId="{AEE71365-3984-43AD-83C0-8943CC0B70FD}" sibTransId="{27C9D065-889A-49EF-8872-B076CD8268DF}"/>
    <dgm:cxn modelId="{88309BEC-E3C0-46AB-9202-E552A2430D2F}" type="presParOf" srcId="{1182B526-D188-4265-8D41-155D5D9F47A1}" destId="{57112EFD-DA93-4695-968F-F92E45335E51}" srcOrd="0" destOrd="0" presId="urn:microsoft.com/office/officeart/2005/8/layout/default#1"/>
    <dgm:cxn modelId="{1B77717C-4AD4-4FBA-8C4F-4EB078238A5E}" type="presParOf" srcId="{1182B526-D188-4265-8D41-155D5D9F47A1}" destId="{2A8ABC5E-F8D3-48FE-8909-6D9A1CFDC64B}" srcOrd="1" destOrd="0" presId="urn:microsoft.com/office/officeart/2005/8/layout/default#1"/>
    <dgm:cxn modelId="{11933699-6BEB-44F8-94FF-2F6CD7503907}" type="presParOf" srcId="{1182B526-D188-4265-8D41-155D5D9F47A1}" destId="{ADF66E48-D25F-4446-9847-699F80D34EAF}" srcOrd="2" destOrd="0" presId="urn:microsoft.com/office/officeart/2005/8/layout/default#1"/>
    <dgm:cxn modelId="{6429856C-A8AB-47BA-B2CB-14A0F8B46CDC}" type="presParOf" srcId="{1182B526-D188-4265-8D41-155D5D9F47A1}" destId="{FB7E2A98-1C21-4E2D-8617-2917013AF868}" srcOrd="3" destOrd="0" presId="urn:microsoft.com/office/officeart/2005/8/layout/default#1"/>
    <dgm:cxn modelId="{4905D2DC-EEEF-4AD8-A6E4-92FAD349C181}" type="presParOf" srcId="{1182B526-D188-4265-8D41-155D5D9F47A1}" destId="{471C50BC-4FB7-4E14-A31A-D688A21696B7}" srcOrd="4" destOrd="0" presId="urn:microsoft.com/office/officeart/2005/8/layout/default#1"/>
    <dgm:cxn modelId="{185DE09E-D105-41C5-BB46-19FC8E8F3E1A}" type="presParOf" srcId="{1182B526-D188-4265-8D41-155D5D9F47A1}" destId="{AB19D9FD-271A-46BC-BFEB-19B800924842}" srcOrd="5" destOrd="0" presId="urn:microsoft.com/office/officeart/2005/8/layout/default#1"/>
    <dgm:cxn modelId="{2F92A690-95B9-49C4-96B1-05FF3156FC18}" type="presParOf" srcId="{1182B526-D188-4265-8D41-155D5D9F47A1}" destId="{ADDAB02D-64AC-4358-A9D9-857F769BE8BB}" srcOrd="6" destOrd="0" presId="urn:microsoft.com/office/officeart/2005/8/layout/default#1"/>
    <dgm:cxn modelId="{E574C3F4-17D5-4A36-A914-1E6B515316EB}" type="presParOf" srcId="{1182B526-D188-4265-8D41-155D5D9F47A1}" destId="{DDFFE8CA-ACAB-475C-BAFC-083957907EBD}" srcOrd="7" destOrd="0" presId="urn:microsoft.com/office/officeart/2005/8/layout/default#1"/>
    <dgm:cxn modelId="{ACF0907B-4C83-44D8-AF1B-84E1489E533D}" type="presParOf" srcId="{1182B526-D188-4265-8D41-155D5D9F47A1}" destId="{6AC26982-5B73-41F0-97FA-0877B06EA4E6}" srcOrd="8" destOrd="0" presId="urn:microsoft.com/office/officeart/2005/8/layout/default#1"/>
    <dgm:cxn modelId="{C7F4B755-A41E-43FE-BA6F-DA037BC86870}" type="presParOf" srcId="{1182B526-D188-4265-8D41-155D5D9F47A1}" destId="{78060FB6-0E68-428D-89ED-09229C6D7E0C}" srcOrd="9" destOrd="0" presId="urn:microsoft.com/office/officeart/2005/8/layout/default#1"/>
    <dgm:cxn modelId="{4AA028D7-67E7-4951-B15C-1238BF0567E5}" type="presParOf" srcId="{1182B526-D188-4265-8D41-155D5D9F47A1}" destId="{0F3CA7F9-1493-4A9D-BE71-D4DED9615908}"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6F11DF-2556-4F0F-9AD0-6EA55AA77B32}" type="doc">
      <dgm:prSet loTypeId="urn:microsoft.com/office/officeart/2005/8/layout/list1" loCatId="list" qsTypeId="urn:microsoft.com/office/officeart/2005/8/quickstyle/simple1#14" qsCatId="simple" csTypeId="urn:microsoft.com/office/officeart/2005/8/colors/accent1_2#14" csCatId="accent1" phldr="1"/>
      <dgm:spPr/>
      <dgm:t>
        <a:bodyPr/>
        <a:lstStyle/>
        <a:p>
          <a:endParaRPr lang="en-US"/>
        </a:p>
      </dgm:t>
    </dgm:pt>
    <dgm:pt modelId="{EAC8EA3A-4792-44FA-9025-E94A5F179911}">
      <dgm:prSet phldrT="[Text]" custT="1"/>
      <dgm:spPr/>
      <dgm:t>
        <a:bodyPr/>
        <a:lstStyle/>
        <a:p>
          <a:r>
            <a:rPr lang="en-US" sz="2000" dirty="0" smtClean="0">
              <a:solidFill>
                <a:schemeClr val="bg1"/>
              </a:solidFill>
            </a:rPr>
            <a:t>Eli Whitney – Cotton gin (1793) – Increased cotton production</a:t>
          </a:r>
          <a:endParaRPr lang="en-US" sz="2000" dirty="0">
            <a:solidFill>
              <a:schemeClr val="bg1"/>
            </a:solidFill>
          </a:endParaRPr>
        </a:p>
      </dgm:t>
    </dgm:pt>
    <dgm:pt modelId="{FF55A3C3-55CF-4443-9769-B7439406A88F}" type="parTrans" cxnId="{25D4492C-155D-4D4C-BDB5-C4A20BDBD8C6}">
      <dgm:prSet/>
      <dgm:spPr/>
      <dgm:t>
        <a:bodyPr/>
        <a:lstStyle/>
        <a:p>
          <a:endParaRPr lang="en-US"/>
        </a:p>
      </dgm:t>
    </dgm:pt>
    <dgm:pt modelId="{7BF7C283-8159-499E-B295-84ADD1173218}" type="sibTrans" cxnId="{25D4492C-155D-4D4C-BDB5-C4A20BDBD8C6}">
      <dgm:prSet/>
      <dgm:spPr/>
      <dgm:t>
        <a:bodyPr/>
        <a:lstStyle/>
        <a:p>
          <a:endParaRPr lang="en-US"/>
        </a:p>
      </dgm:t>
    </dgm:pt>
    <dgm:pt modelId="{F4D68138-EBB6-4D59-9807-E1D20FFB6E99}">
      <dgm:prSet phldrT="[Text]" custT="1"/>
      <dgm:spPr/>
      <dgm:t>
        <a:bodyPr/>
        <a:lstStyle/>
        <a:p>
          <a:r>
            <a:rPr lang="en-US" sz="2000" dirty="0" smtClean="0">
              <a:solidFill>
                <a:schemeClr val="bg1"/>
              </a:solidFill>
            </a:rPr>
            <a:t>Cyrus McCormick – Mechanical reaper (1834) – Increased wheat production</a:t>
          </a:r>
          <a:endParaRPr lang="en-US" sz="2000" dirty="0">
            <a:solidFill>
              <a:schemeClr val="bg1"/>
            </a:solidFill>
          </a:endParaRPr>
        </a:p>
      </dgm:t>
    </dgm:pt>
    <dgm:pt modelId="{FABF9811-C9F6-41C4-BF11-CAAE55104CCA}" type="parTrans" cxnId="{C9F6EC27-88BA-41D4-94E8-2BBCF6B42255}">
      <dgm:prSet/>
      <dgm:spPr/>
      <dgm:t>
        <a:bodyPr/>
        <a:lstStyle/>
        <a:p>
          <a:endParaRPr lang="en-US"/>
        </a:p>
      </dgm:t>
    </dgm:pt>
    <dgm:pt modelId="{2B9B8DC3-1E35-4CD7-92B1-EAF12776B2B3}" type="sibTrans" cxnId="{C9F6EC27-88BA-41D4-94E8-2BBCF6B42255}">
      <dgm:prSet/>
      <dgm:spPr/>
      <dgm:t>
        <a:bodyPr/>
        <a:lstStyle/>
        <a:p>
          <a:endParaRPr lang="en-US"/>
        </a:p>
      </dgm:t>
    </dgm:pt>
    <dgm:pt modelId="{C04301BB-B608-4E3D-A798-71084CC4FAA7}">
      <dgm:prSet phldrT="[Text]" custT="1"/>
      <dgm:spPr/>
      <dgm:t>
        <a:bodyPr/>
        <a:lstStyle/>
        <a:p>
          <a:r>
            <a:rPr lang="en-US" sz="2000" dirty="0" smtClean="0">
              <a:solidFill>
                <a:schemeClr val="bg1"/>
              </a:solidFill>
            </a:rPr>
            <a:t>Other important inventions: Horse-drawn hay rake, threshing machine, steel plow</a:t>
          </a:r>
          <a:endParaRPr lang="en-US" sz="2000" dirty="0">
            <a:solidFill>
              <a:schemeClr val="bg1"/>
            </a:solidFill>
          </a:endParaRPr>
        </a:p>
      </dgm:t>
    </dgm:pt>
    <dgm:pt modelId="{31AB8F73-3E0E-4EB6-AD21-0637C3BBF553}" type="parTrans" cxnId="{AD75C1F3-85F7-4120-8224-D76D1182ADBA}">
      <dgm:prSet/>
      <dgm:spPr/>
      <dgm:t>
        <a:bodyPr/>
        <a:lstStyle/>
        <a:p>
          <a:endParaRPr lang="en-US"/>
        </a:p>
      </dgm:t>
    </dgm:pt>
    <dgm:pt modelId="{0F20FF88-0C10-4D25-8D9E-A9384935FF25}" type="sibTrans" cxnId="{AD75C1F3-85F7-4120-8224-D76D1182ADBA}">
      <dgm:prSet/>
      <dgm:spPr/>
      <dgm:t>
        <a:bodyPr/>
        <a:lstStyle/>
        <a:p>
          <a:endParaRPr lang="en-US"/>
        </a:p>
      </dgm:t>
    </dgm:pt>
    <dgm:pt modelId="{4F831702-6C4B-4F9E-9E1E-520C22E8AE45}">
      <dgm:prSet phldrT="[Text]" custT="1"/>
      <dgm:spPr/>
      <dgm:t>
        <a:bodyPr/>
        <a:lstStyle/>
        <a:p>
          <a:r>
            <a:rPr lang="en-US" sz="2000" dirty="0" smtClean="0">
              <a:solidFill>
                <a:schemeClr val="bg1"/>
              </a:solidFill>
            </a:rPr>
            <a:t>Steam engines, gasoline and diesel engines, and electric motors were added to farm machinery as these types of engines were invented.</a:t>
          </a:r>
          <a:endParaRPr lang="en-US" sz="2000" dirty="0">
            <a:solidFill>
              <a:schemeClr val="bg1"/>
            </a:solidFill>
          </a:endParaRPr>
        </a:p>
      </dgm:t>
    </dgm:pt>
    <dgm:pt modelId="{527849C7-DC9E-4D63-B296-B4B396EDC63F}" type="parTrans" cxnId="{5ED28E2D-EDB6-4205-A1B6-9CEB5F2354CD}">
      <dgm:prSet/>
      <dgm:spPr/>
      <dgm:t>
        <a:bodyPr/>
        <a:lstStyle/>
        <a:p>
          <a:endParaRPr lang="en-US"/>
        </a:p>
      </dgm:t>
    </dgm:pt>
    <dgm:pt modelId="{47737735-7491-4ACC-9735-6EA023F7F322}" type="sibTrans" cxnId="{5ED28E2D-EDB6-4205-A1B6-9CEB5F2354CD}">
      <dgm:prSet/>
      <dgm:spPr/>
      <dgm:t>
        <a:bodyPr/>
        <a:lstStyle/>
        <a:p>
          <a:endParaRPr lang="en-US"/>
        </a:p>
      </dgm:t>
    </dgm:pt>
    <dgm:pt modelId="{0B79C7B5-8734-4A58-8464-04C9156AF7CD}">
      <dgm:prSet phldrT="[Text]" custT="1"/>
      <dgm:spPr/>
      <dgm:t>
        <a:bodyPr/>
        <a:lstStyle/>
        <a:p>
          <a:r>
            <a:rPr lang="en-US" sz="2000" dirty="0" smtClean="0">
              <a:solidFill>
                <a:schemeClr val="bg1"/>
              </a:solidFill>
            </a:rPr>
            <a:t>The Industrial and Agricultural Revolutions complemented one another.  Developments and needs in one created developments and needs in the other.</a:t>
          </a:r>
          <a:endParaRPr lang="en-US" sz="2000" dirty="0">
            <a:solidFill>
              <a:schemeClr val="bg1"/>
            </a:solidFill>
          </a:endParaRPr>
        </a:p>
      </dgm:t>
    </dgm:pt>
    <dgm:pt modelId="{0B248564-BDA2-4F8B-BF1A-A606243230B1}" type="parTrans" cxnId="{3BFBA2EF-C391-4E2B-85DD-F61F2B3F9DAB}">
      <dgm:prSet/>
      <dgm:spPr/>
      <dgm:t>
        <a:bodyPr/>
        <a:lstStyle/>
        <a:p>
          <a:endParaRPr lang="en-US"/>
        </a:p>
      </dgm:t>
    </dgm:pt>
    <dgm:pt modelId="{897B218B-7EA3-4F0C-BC39-0AE935A1711B}" type="sibTrans" cxnId="{3BFBA2EF-C391-4E2B-85DD-F61F2B3F9DAB}">
      <dgm:prSet/>
      <dgm:spPr/>
      <dgm:t>
        <a:bodyPr/>
        <a:lstStyle/>
        <a:p>
          <a:endParaRPr lang="en-US"/>
        </a:p>
      </dgm:t>
    </dgm:pt>
    <dgm:pt modelId="{527B5CEA-DCA9-4C02-82E6-EAE4BB6ED9BA}" type="pres">
      <dgm:prSet presAssocID="{1C6F11DF-2556-4F0F-9AD0-6EA55AA77B32}" presName="linear" presStyleCnt="0">
        <dgm:presLayoutVars>
          <dgm:dir/>
          <dgm:animLvl val="lvl"/>
          <dgm:resizeHandles val="exact"/>
        </dgm:presLayoutVars>
      </dgm:prSet>
      <dgm:spPr/>
      <dgm:t>
        <a:bodyPr/>
        <a:lstStyle/>
        <a:p>
          <a:endParaRPr lang="en-US"/>
        </a:p>
      </dgm:t>
    </dgm:pt>
    <dgm:pt modelId="{142850C9-1983-4724-B71F-D1FCE356C920}" type="pres">
      <dgm:prSet presAssocID="{EAC8EA3A-4792-44FA-9025-E94A5F179911}" presName="parentLin" presStyleCnt="0"/>
      <dgm:spPr/>
    </dgm:pt>
    <dgm:pt modelId="{160B973B-AD48-4072-BD26-E4ADA73058E0}" type="pres">
      <dgm:prSet presAssocID="{EAC8EA3A-4792-44FA-9025-E94A5F179911}" presName="parentLeftMargin" presStyleLbl="node1" presStyleIdx="0" presStyleCnt="5"/>
      <dgm:spPr/>
      <dgm:t>
        <a:bodyPr/>
        <a:lstStyle/>
        <a:p>
          <a:endParaRPr lang="en-US"/>
        </a:p>
      </dgm:t>
    </dgm:pt>
    <dgm:pt modelId="{404C60A2-EB54-4D10-BB88-9F5FF6111D2E}" type="pres">
      <dgm:prSet presAssocID="{EAC8EA3A-4792-44FA-9025-E94A5F179911}" presName="parentText" presStyleLbl="node1" presStyleIdx="0" presStyleCnt="5" custScaleY="257410" custLinFactY="-100000" custLinFactNeighborX="-100000" custLinFactNeighborY="-121404">
        <dgm:presLayoutVars>
          <dgm:chMax val="0"/>
          <dgm:bulletEnabled val="1"/>
        </dgm:presLayoutVars>
      </dgm:prSet>
      <dgm:spPr/>
      <dgm:t>
        <a:bodyPr/>
        <a:lstStyle/>
        <a:p>
          <a:endParaRPr lang="en-US"/>
        </a:p>
      </dgm:t>
    </dgm:pt>
    <dgm:pt modelId="{02E54256-8D16-4576-B4FF-5F8F8D2F96A4}" type="pres">
      <dgm:prSet presAssocID="{EAC8EA3A-4792-44FA-9025-E94A5F179911}" presName="negativeSpace" presStyleCnt="0"/>
      <dgm:spPr/>
    </dgm:pt>
    <dgm:pt modelId="{4BCCE37B-6524-409B-B246-49A092B6CB8B}" type="pres">
      <dgm:prSet presAssocID="{EAC8EA3A-4792-44FA-9025-E94A5F179911}" presName="childText" presStyleLbl="conFgAcc1" presStyleIdx="0" presStyleCnt="5" custLinFactY="-247585" custLinFactNeighborY="-300000">
        <dgm:presLayoutVars>
          <dgm:bulletEnabled val="1"/>
        </dgm:presLayoutVars>
      </dgm:prSet>
      <dgm:spPr/>
    </dgm:pt>
    <dgm:pt modelId="{10610E87-9601-4749-9C38-EC3572038D85}" type="pres">
      <dgm:prSet presAssocID="{7BF7C283-8159-499E-B295-84ADD1173218}" presName="spaceBetweenRectangles" presStyleCnt="0"/>
      <dgm:spPr/>
    </dgm:pt>
    <dgm:pt modelId="{5C1A46F1-EE26-470C-AAFD-1455C0D6A10D}" type="pres">
      <dgm:prSet presAssocID="{F4D68138-EBB6-4D59-9807-E1D20FFB6E99}" presName="parentLin" presStyleCnt="0"/>
      <dgm:spPr/>
    </dgm:pt>
    <dgm:pt modelId="{0B3305ED-D10A-46B6-8545-3778A90024F0}" type="pres">
      <dgm:prSet presAssocID="{F4D68138-EBB6-4D59-9807-E1D20FFB6E99}" presName="parentLeftMargin" presStyleLbl="node1" presStyleIdx="0" presStyleCnt="5"/>
      <dgm:spPr/>
      <dgm:t>
        <a:bodyPr/>
        <a:lstStyle/>
        <a:p>
          <a:endParaRPr lang="en-US"/>
        </a:p>
      </dgm:t>
    </dgm:pt>
    <dgm:pt modelId="{9EEEDCDB-CCEC-4A26-9129-254A0841C44D}" type="pres">
      <dgm:prSet presAssocID="{F4D68138-EBB6-4D59-9807-E1D20FFB6E99}" presName="parentText" presStyleLbl="node1" presStyleIdx="1" presStyleCnt="5" custScaleY="291274" custLinFactNeighborX="83333" custLinFactNeighborY="11026">
        <dgm:presLayoutVars>
          <dgm:chMax val="0"/>
          <dgm:bulletEnabled val="1"/>
        </dgm:presLayoutVars>
      </dgm:prSet>
      <dgm:spPr/>
      <dgm:t>
        <a:bodyPr/>
        <a:lstStyle/>
        <a:p>
          <a:endParaRPr lang="en-US"/>
        </a:p>
      </dgm:t>
    </dgm:pt>
    <dgm:pt modelId="{ABD60297-7B02-4571-80A8-0B9B83CFD218}" type="pres">
      <dgm:prSet presAssocID="{F4D68138-EBB6-4D59-9807-E1D20FFB6E99}" presName="negativeSpace" presStyleCnt="0"/>
      <dgm:spPr/>
    </dgm:pt>
    <dgm:pt modelId="{0EBCD686-4D2C-4431-B9EC-4174A2AA4988}" type="pres">
      <dgm:prSet presAssocID="{F4D68138-EBB6-4D59-9807-E1D20FFB6E99}" presName="childText" presStyleLbl="conFgAcc1" presStyleIdx="1" presStyleCnt="5" custLinFactY="-256227" custLinFactNeighborY="-300000">
        <dgm:presLayoutVars>
          <dgm:bulletEnabled val="1"/>
        </dgm:presLayoutVars>
      </dgm:prSet>
      <dgm:spPr/>
    </dgm:pt>
    <dgm:pt modelId="{BB944CB1-5D82-4582-B17D-823CB9380767}" type="pres">
      <dgm:prSet presAssocID="{2B9B8DC3-1E35-4CD7-92B1-EAF12776B2B3}" presName="spaceBetweenRectangles" presStyleCnt="0"/>
      <dgm:spPr/>
    </dgm:pt>
    <dgm:pt modelId="{E4D1331D-BC57-493D-8904-CFF8ECB04E10}" type="pres">
      <dgm:prSet presAssocID="{C04301BB-B608-4E3D-A798-71084CC4FAA7}" presName="parentLin" presStyleCnt="0"/>
      <dgm:spPr/>
    </dgm:pt>
    <dgm:pt modelId="{4FFEEBD4-6B39-435E-9730-0831A268B2AF}" type="pres">
      <dgm:prSet presAssocID="{C04301BB-B608-4E3D-A798-71084CC4FAA7}" presName="parentLeftMargin" presStyleLbl="node1" presStyleIdx="1" presStyleCnt="5"/>
      <dgm:spPr/>
      <dgm:t>
        <a:bodyPr/>
        <a:lstStyle/>
        <a:p>
          <a:endParaRPr lang="en-US"/>
        </a:p>
      </dgm:t>
    </dgm:pt>
    <dgm:pt modelId="{8A2CF171-3033-4B42-A786-E9F0ED599091}" type="pres">
      <dgm:prSet presAssocID="{C04301BB-B608-4E3D-A798-71084CC4FAA7}" presName="parentText" presStyleLbl="node1" presStyleIdx="2" presStyleCnt="5" custScaleY="273605" custLinFactX="7143" custLinFactNeighborX="100000" custLinFactNeighborY="10267">
        <dgm:presLayoutVars>
          <dgm:chMax val="0"/>
          <dgm:bulletEnabled val="1"/>
        </dgm:presLayoutVars>
      </dgm:prSet>
      <dgm:spPr/>
      <dgm:t>
        <a:bodyPr/>
        <a:lstStyle/>
        <a:p>
          <a:endParaRPr lang="en-US"/>
        </a:p>
      </dgm:t>
    </dgm:pt>
    <dgm:pt modelId="{EF5AFD5A-5930-49FE-A718-D0AAA4CCAE54}" type="pres">
      <dgm:prSet presAssocID="{C04301BB-B608-4E3D-A798-71084CC4FAA7}" presName="negativeSpace" presStyleCnt="0"/>
      <dgm:spPr/>
    </dgm:pt>
    <dgm:pt modelId="{D3AD28F3-4C31-4F98-93CF-1C03274A7F11}" type="pres">
      <dgm:prSet presAssocID="{C04301BB-B608-4E3D-A798-71084CC4FAA7}" presName="childText" presStyleLbl="conFgAcc1" presStyleIdx="2" presStyleCnt="5" custLinFactY="-220912" custLinFactNeighborY="-300000">
        <dgm:presLayoutVars>
          <dgm:bulletEnabled val="1"/>
        </dgm:presLayoutVars>
      </dgm:prSet>
      <dgm:spPr/>
    </dgm:pt>
    <dgm:pt modelId="{8ABE88A1-4B82-4CB7-BB50-3B2156E77C5E}" type="pres">
      <dgm:prSet presAssocID="{0F20FF88-0C10-4D25-8D9E-A9384935FF25}" presName="spaceBetweenRectangles" presStyleCnt="0"/>
      <dgm:spPr/>
    </dgm:pt>
    <dgm:pt modelId="{E285C40F-5A80-4918-A2C5-35931E21B3E5}" type="pres">
      <dgm:prSet presAssocID="{4F831702-6C4B-4F9E-9E1E-520C22E8AE45}" presName="parentLin" presStyleCnt="0"/>
      <dgm:spPr/>
    </dgm:pt>
    <dgm:pt modelId="{A4E67F5D-7CDF-497B-AC34-ECE042C43B5F}" type="pres">
      <dgm:prSet presAssocID="{4F831702-6C4B-4F9E-9E1E-520C22E8AE45}" presName="parentLeftMargin" presStyleLbl="node1" presStyleIdx="2" presStyleCnt="5"/>
      <dgm:spPr/>
      <dgm:t>
        <a:bodyPr/>
        <a:lstStyle/>
        <a:p>
          <a:endParaRPr lang="en-US"/>
        </a:p>
      </dgm:t>
    </dgm:pt>
    <dgm:pt modelId="{DB80A05A-2638-4148-A420-C68430DADF49}" type="pres">
      <dgm:prSet presAssocID="{4F831702-6C4B-4F9E-9E1E-520C22E8AE45}" presName="parentText" presStyleLbl="node1" presStyleIdx="3" presStyleCnt="5" custScaleY="317692" custLinFactX="16697" custLinFactNeighborX="100000" custLinFactNeighborY="27177">
        <dgm:presLayoutVars>
          <dgm:chMax val="0"/>
          <dgm:bulletEnabled val="1"/>
        </dgm:presLayoutVars>
      </dgm:prSet>
      <dgm:spPr/>
      <dgm:t>
        <a:bodyPr/>
        <a:lstStyle/>
        <a:p>
          <a:endParaRPr lang="en-US"/>
        </a:p>
      </dgm:t>
    </dgm:pt>
    <dgm:pt modelId="{E226214D-62D4-44C1-9E51-6F80739F69C0}" type="pres">
      <dgm:prSet presAssocID="{4F831702-6C4B-4F9E-9E1E-520C22E8AE45}" presName="negativeSpace" presStyleCnt="0"/>
      <dgm:spPr/>
    </dgm:pt>
    <dgm:pt modelId="{035DDAE0-EC59-4191-98C1-C77CDC344B15}" type="pres">
      <dgm:prSet presAssocID="{4F831702-6C4B-4F9E-9E1E-520C22E8AE45}" presName="childText" presStyleLbl="conFgAcc1" presStyleIdx="3" presStyleCnt="5" custLinFactY="-249296" custLinFactNeighborY="-300000">
        <dgm:presLayoutVars>
          <dgm:bulletEnabled val="1"/>
        </dgm:presLayoutVars>
      </dgm:prSet>
      <dgm:spPr/>
    </dgm:pt>
    <dgm:pt modelId="{C86C03F8-0D9C-4748-87DF-7935AE39E284}" type="pres">
      <dgm:prSet presAssocID="{47737735-7491-4ACC-9735-6EA023F7F322}" presName="spaceBetweenRectangles" presStyleCnt="0"/>
      <dgm:spPr/>
    </dgm:pt>
    <dgm:pt modelId="{0032935E-0E5E-4EA2-B5ED-E501B5537DAB}" type="pres">
      <dgm:prSet presAssocID="{0B79C7B5-8734-4A58-8464-04C9156AF7CD}" presName="parentLin" presStyleCnt="0"/>
      <dgm:spPr/>
    </dgm:pt>
    <dgm:pt modelId="{68725C05-F2DC-4FD2-9ED5-3F86DD288F5B}" type="pres">
      <dgm:prSet presAssocID="{0B79C7B5-8734-4A58-8464-04C9156AF7CD}" presName="parentLeftMargin" presStyleLbl="node1" presStyleIdx="3" presStyleCnt="5"/>
      <dgm:spPr/>
      <dgm:t>
        <a:bodyPr/>
        <a:lstStyle/>
        <a:p>
          <a:endParaRPr lang="en-US"/>
        </a:p>
      </dgm:t>
    </dgm:pt>
    <dgm:pt modelId="{D4775DF0-6F8D-4A77-B92E-E3C9A0F2A1EA}" type="pres">
      <dgm:prSet presAssocID="{0B79C7B5-8734-4A58-8464-04C9156AF7CD}" presName="parentText" presStyleLbl="node1" presStyleIdx="4" presStyleCnt="5" custScaleY="286729" custLinFactX="28571" custLinFactNeighborX="100000" custLinFactNeighborY="35934">
        <dgm:presLayoutVars>
          <dgm:chMax val="0"/>
          <dgm:bulletEnabled val="1"/>
        </dgm:presLayoutVars>
      </dgm:prSet>
      <dgm:spPr/>
      <dgm:t>
        <a:bodyPr/>
        <a:lstStyle/>
        <a:p>
          <a:endParaRPr lang="en-US"/>
        </a:p>
      </dgm:t>
    </dgm:pt>
    <dgm:pt modelId="{88BFACED-33E8-4E93-AA5C-140CFE29C595}" type="pres">
      <dgm:prSet presAssocID="{0B79C7B5-8734-4A58-8464-04C9156AF7CD}" presName="negativeSpace" presStyleCnt="0"/>
      <dgm:spPr/>
    </dgm:pt>
    <dgm:pt modelId="{E6DFB8CB-329E-4C67-BFDC-84DA1D7E4EFC}" type="pres">
      <dgm:prSet presAssocID="{0B79C7B5-8734-4A58-8464-04C9156AF7CD}" presName="childText" presStyleLbl="conFgAcc1" presStyleIdx="4" presStyleCnt="5" custLinFactY="-185366" custLinFactNeighborY="-200000">
        <dgm:presLayoutVars>
          <dgm:bulletEnabled val="1"/>
        </dgm:presLayoutVars>
      </dgm:prSet>
      <dgm:spPr/>
    </dgm:pt>
  </dgm:ptLst>
  <dgm:cxnLst>
    <dgm:cxn modelId="{870EBE22-4588-456D-B7A7-226E47B9EB70}" type="presOf" srcId="{0B79C7B5-8734-4A58-8464-04C9156AF7CD}" destId="{68725C05-F2DC-4FD2-9ED5-3F86DD288F5B}" srcOrd="0" destOrd="0" presId="urn:microsoft.com/office/officeart/2005/8/layout/list1"/>
    <dgm:cxn modelId="{1D9754A8-D5BE-471E-BEDD-0DDB7679DB5B}" type="presOf" srcId="{EAC8EA3A-4792-44FA-9025-E94A5F179911}" destId="{160B973B-AD48-4072-BD26-E4ADA73058E0}" srcOrd="0" destOrd="0" presId="urn:microsoft.com/office/officeart/2005/8/layout/list1"/>
    <dgm:cxn modelId="{25D4492C-155D-4D4C-BDB5-C4A20BDBD8C6}" srcId="{1C6F11DF-2556-4F0F-9AD0-6EA55AA77B32}" destId="{EAC8EA3A-4792-44FA-9025-E94A5F179911}" srcOrd="0" destOrd="0" parTransId="{FF55A3C3-55CF-4443-9769-B7439406A88F}" sibTransId="{7BF7C283-8159-499E-B295-84ADD1173218}"/>
    <dgm:cxn modelId="{64C57164-4A0D-4EE2-8135-6A877F735DA0}" type="presOf" srcId="{F4D68138-EBB6-4D59-9807-E1D20FFB6E99}" destId="{9EEEDCDB-CCEC-4A26-9129-254A0841C44D}" srcOrd="1" destOrd="0" presId="urn:microsoft.com/office/officeart/2005/8/layout/list1"/>
    <dgm:cxn modelId="{6E3C5C9D-EEA7-49C3-B621-84F41BBFF004}" type="presOf" srcId="{EAC8EA3A-4792-44FA-9025-E94A5F179911}" destId="{404C60A2-EB54-4D10-BB88-9F5FF6111D2E}" srcOrd="1" destOrd="0" presId="urn:microsoft.com/office/officeart/2005/8/layout/list1"/>
    <dgm:cxn modelId="{3BFBA2EF-C391-4E2B-85DD-F61F2B3F9DAB}" srcId="{1C6F11DF-2556-4F0F-9AD0-6EA55AA77B32}" destId="{0B79C7B5-8734-4A58-8464-04C9156AF7CD}" srcOrd="4" destOrd="0" parTransId="{0B248564-BDA2-4F8B-BF1A-A606243230B1}" sibTransId="{897B218B-7EA3-4F0C-BC39-0AE935A1711B}"/>
    <dgm:cxn modelId="{A3D5F612-0767-4DE8-8138-F16CF65E2774}" type="presOf" srcId="{F4D68138-EBB6-4D59-9807-E1D20FFB6E99}" destId="{0B3305ED-D10A-46B6-8545-3778A90024F0}" srcOrd="0" destOrd="0" presId="urn:microsoft.com/office/officeart/2005/8/layout/list1"/>
    <dgm:cxn modelId="{5ED28E2D-EDB6-4205-A1B6-9CEB5F2354CD}" srcId="{1C6F11DF-2556-4F0F-9AD0-6EA55AA77B32}" destId="{4F831702-6C4B-4F9E-9E1E-520C22E8AE45}" srcOrd="3" destOrd="0" parTransId="{527849C7-DC9E-4D63-B296-B4B396EDC63F}" sibTransId="{47737735-7491-4ACC-9735-6EA023F7F322}"/>
    <dgm:cxn modelId="{4884967E-D652-413C-BCBC-F326CE2A9AF0}" type="presOf" srcId="{4F831702-6C4B-4F9E-9E1E-520C22E8AE45}" destId="{A4E67F5D-7CDF-497B-AC34-ECE042C43B5F}" srcOrd="0" destOrd="0" presId="urn:microsoft.com/office/officeart/2005/8/layout/list1"/>
    <dgm:cxn modelId="{0EC6A1A7-7BF3-4F6F-8F9D-DC9BD35EBBBB}" type="presOf" srcId="{C04301BB-B608-4E3D-A798-71084CC4FAA7}" destId="{8A2CF171-3033-4B42-A786-E9F0ED599091}" srcOrd="1" destOrd="0" presId="urn:microsoft.com/office/officeart/2005/8/layout/list1"/>
    <dgm:cxn modelId="{6BAE02AC-8EDA-46FF-907B-EE41DA5EC880}" type="presOf" srcId="{C04301BB-B608-4E3D-A798-71084CC4FAA7}" destId="{4FFEEBD4-6B39-435E-9730-0831A268B2AF}" srcOrd="0" destOrd="0" presId="urn:microsoft.com/office/officeart/2005/8/layout/list1"/>
    <dgm:cxn modelId="{AD75C1F3-85F7-4120-8224-D76D1182ADBA}" srcId="{1C6F11DF-2556-4F0F-9AD0-6EA55AA77B32}" destId="{C04301BB-B608-4E3D-A798-71084CC4FAA7}" srcOrd="2" destOrd="0" parTransId="{31AB8F73-3E0E-4EB6-AD21-0637C3BBF553}" sibTransId="{0F20FF88-0C10-4D25-8D9E-A9384935FF25}"/>
    <dgm:cxn modelId="{4216C6FE-0EDE-407C-AD63-A6A8AD77D3E1}" type="presOf" srcId="{1C6F11DF-2556-4F0F-9AD0-6EA55AA77B32}" destId="{527B5CEA-DCA9-4C02-82E6-EAE4BB6ED9BA}" srcOrd="0" destOrd="0" presId="urn:microsoft.com/office/officeart/2005/8/layout/list1"/>
    <dgm:cxn modelId="{C9F6EC27-88BA-41D4-94E8-2BBCF6B42255}" srcId="{1C6F11DF-2556-4F0F-9AD0-6EA55AA77B32}" destId="{F4D68138-EBB6-4D59-9807-E1D20FFB6E99}" srcOrd="1" destOrd="0" parTransId="{FABF9811-C9F6-41C4-BF11-CAAE55104CCA}" sibTransId="{2B9B8DC3-1E35-4CD7-92B1-EAF12776B2B3}"/>
    <dgm:cxn modelId="{6AE66F16-7BC6-4629-AE8F-2CB6170B51B4}" type="presOf" srcId="{0B79C7B5-8734-4A58-8464-04C9156AF7CD}" destId="{D4775DF0-6F8D-4A77-B92E-E3C9A0F2A1EA}" srcOrd="1" destOrd="0" presId="urn:microsoft.com/office/officeart/2005/8/layout/list1"/>
    <dgm:cxn modelId="{A93B558B-02DF-4C8B-9A71-9D7D7E351402}" type="presOf" srcId="{4F831702-6C4B-4F9E-9E1E-520C22E8AE45}" destId="{DB80A05A-2638-4148-A420-C68430DADF49}" srcOrd="1" destOrd="0" presId="urn:microsoft.com/office/officeart/2005/8/layout/list1"/>
    <dgm:cxn modelId="{C7BC1000-EBBA-4DA5-9788-8B204949E45C}" type="presParOf" srcId="{527B5CEA-DCA9-4C02-82E6-EAE4BB6ED9BA}" destId="{142850C9-1983-4724-B71F-D1FCE356C920}" srcOrd="0" destOrd="0" presId="urn:microsoft.com/office/officeart/2005/8/layout/list1"/>
    <dgm:cxn modelId="{6E1DBEEB-41A1-4C2A-8EEB-4A39600553F5}" type="presParOf" srcId="{142850C9-1983-4724-B71F-D1FCE356C920}" destId="{160B973B-AD48-4072-BD26-E4ADA73058E0}" srcOrd="0" destOrd="0" presId="urn:microsoft.com/office/officeart/2005/8/layout/list1"/>
    <dgm:cxn modelId="{110DDF01-F8E8-42F5-95CE-E6E0B9CB3955}" type="presParOf" srcId="{142850C9-1983-4724-B71F-D1FCE356C920}" destId="{404C60A2-EB54-4D10-BB88-9F5FF6111D2E}" srcOrd="1" destOrd="0" presId="urn:microsoft.com/office/officeart/2005/8/layout/list1"/>
    <dgm:cxn modelId="{418BD40D-DA13-4EB6-A2D1-6AC93C1F728A}" type="presParOf" srcId="{527B5CEA-DCA9-4C02-82E6-EAE4BB6ED9BA}" destId="{02E54256-8D16-4576-B4FF-5F8F8D2F96A4}" srcOrd="1" destOrd="0" presId="urn:microsoft.com/office/officeart/2005/8/layout/list1"/>
    <dgm:cxn modelId="{9074869F-B3B7-4C1C-B6E0-9F36AA298052}" type="presParOf" srcId="{527B5CEA-DCA9-4C02-82E6-EAE4BB6ED9BA}" destId="{4BCCE37B-6524-409B-B246-49A092B6CB8B}" srcOrd="2" destOrd="0" presId="urn:microsoft.com/office/officeart/2005/8/layout/list1"/>
    <dgm:cxn modelId="{12EF7E5B-14D5-446E-A0C4-5771AA16EB18}" type="presParOf" srcId="{527B5CEA-DCA9-4C02-82E6-EAE4BB6ED9BA}" destId="{10610E87-9601-4749-9C38-EC3572038D85}" srcOrd="3" destOrd="0" presId="urn:microsoft.com/office/officeart/2005/8/layout/list1"/>
    <dgm:cxn modelId="{FF7C2055-C356-45CA-AC83-63C5DE928C12}" type="presParOf" srcId="{527B5CEA-DCA9-4C02-82E6-EAE4BB6ED9BA}" destId="{5C1A46F1-EE26-470C-AAFD-1455C0D6A10D}" srcOrd="4" destOrd="0" presId="urn:microsoft.com/office/officeart/2005/8/layout/list1"/>
    <dgm:cxn modelId="{D3E02555-A7CA-4AD3-9C9F-6F89F76D55DB}" type="presParOf" srcId="{5C1A46F1-EE26-470C-AAFD-1455C0D6A10D}" destId="{0B3305ED-D10A-46B6-8545-3778A90024F0}" srcOrd="0" destOrd="0" presId="urn:microsoft.com/office/officeart/2005/8/layout/list1"/>
    <dgm:cxn modelId="{DC80F0BF-F045-4F0F-8B0B-42578D87173E}" type="presParOf" srcId="{5C1A46F1-EE26-470C-AAFD-1455C0D6A10D}" destId="{9EEEDCDB-CCEC-4A26-9129-254A0841C44D}" srcOrd="1" destOrd="0" presId="urn:microsoft.com/office/officeart/2005/8/layout/list1"/>
    <dgm:cxn modelId="{C85DB5A3-4E3A-4AD1-A184-BA81C49DC08F}" type="presParOf" srcId="{527B5CEA-DCA9-4C02-82E6-EAE4BB6ED9BA}" destId="{ABD60297-7B02-4571-80A8-0B9B83CFD218}" srcOrd="5" destOrd="0" presId="urn:microsoft.com/office/officeart/2005/8/layout/list1"/>
    <dgm:cxn modelId="{DB4B819C-AB25-4C2F-B204-CE86F36514E8}" type="presParOf" srcId="{527B5CEA-DCA9-4C02-82E6-EAE4BB6ED9BA}" destId="{0EBCD686-4D2C-4431-B9EC-4174A2AA4988}" srcOrd="6" destOrd="0" presId="urn:microsoft.com/office/officeart/2005/8/layout/list1"/>
    <dgm:cxn modelId="{DBEA891D-D7FB-4647-AD87-5C67F52E7DA3}" type="presParOf" srcId="{527B5CEA-DCA9-4C02-82E6-EAE4BB6ED9BA}" destId="{BB944CB1-5D82-4582-B17D-823CB9380767}" srcOrd="7" destOrd="0" presId="urn:microsoft.com/office/officeart/2005/8/layout/list1"/>
    <dgm:cxn modelId="{60F14AF2-7C5C-4CD3-BF44-994F7DF48C16}" type="presParOf" srcId="{527B5CEA-DCA9-4C02-82E6-EAE4BB6ED9BA}" destId="{E4D1331D-BC57-493D-8904-CFF8ECB04E10}" srcOrd="8" destOrd="0" presId="urn:microsoft.com/office/officeart/2005/8/layout/list1"/>
    <dgm:cxn modelId="{4B611E59-3A16-484D-A69C-466B4619E331}" type="presParOf" srcId="{E4D1331D-BC57-493D-8904-CFF8ECB04E10}" destId="{4FFEEBD4-6B39-435E-9730-0831A268B2AF}" srcOrd="0" destOrd="0" presId="urn:microsoft.com/office/officeart/2005/8/layout/list1"/>
    <dgm:cxn modelId="{5953FB84-EB74-4FFE-A7B6-5AE891A0BDD5}" type="presParOf" srcId="{E4D1331D-BC57-493D-8904-CFF8ECB04E10}" destId="{8A2CF171-3033-4B42-A786-E9F0ED599091}" srcOrd="1" destOrd="0" presId="urn:microsoft.com/office/officeart/2005/8/layout/list1"/>
    <dgm:cxn modelId="{17C12E75-BA37-4BB3-AA72-CBB4A88515F8}" type="presParOf" srcId="{527B5CEA-DCA9-4C02-82E6-EAE4BB6ED9BA}" destId="{EF5AFD5A-5930-49FE-A718-D0AAA4CCAE54}" srcOrd="9" destOrd="0" presId="urn:microsoft.com/office/officeart/2005/8/layout/list1"/>
    <dgm:cxn modelId="{A12375C8-2028-44B6-84E2-62F4606892F4}" type="presParOf" srcId="{527B5CEA-DCA9-4C02-82E6-EAE4BB6ED9BA}" destId="{D3AD28F3-4C31-4F98-93CF-1C03274A7F11}" srcOrd="10" destOrd="0" presId="urn:microsoft.com/office/officeart/2005/8/layout/list1"/>
    <dgm:cxn modelId="{60EE065C-B788-4E7A-8A3C-7D28F10E91AF}" type="presParOf" srcId="{527B5CEA-DCA9-4C02-82E6-EAE4BB6ED9BA}" destId="{8ABE88A1-4B82-4CB7-BB50-3B2156E77C5E}" srcOrd="11" destOrd="0" presId="urn:microsoft.com/office/officeart/2005/8/layout/list1"/>
    <dgm:cxn modelId="{9B8D3FEB-CD44-486F-81B9-EA228BCD97EB}" type="presParOf" srcId="{527B5CEA-DCA9-4C02-82E6-EAE4BB6ED9BA}" destId="{E285C40F-5A80-4918-A2C5-35931E21B3E5}" srcOrd="12" destOrd="0" presId="urn:microsoft.com/office/officeart/2005/8/layout/list1"/>
    <dgm:cxn modelId="{8F7A54C1-C96B-4E32-AAE5-664B48659E4E}" type="presParOf" srcId="{E285C40F-5A80-4918-A2C5-35931E21B3E5}" destId="{A4E67F5D-7CDF-497B-AC34-ECE042C43B5F}" srcOrd="0" destOrd="0" presId="urn:microsoft.com/office/officeart/2005/8/layout/list1"/>
    <dgm:cxn modelId="{BC7CC18A-E3ED-419E-A2A2-38382D3E4FC6}" type="presParOf" srcId="{E285C40F-5A80-4918-A2C5-35931E21B3E5}" destId="{DB80A05A-2638-4148-A420-C68430DADF49}" srcOrd="1" destOrd="0" presId="urn:microsoft.com/office/officeart/2005/8/layout/list1"/>
    <dgm:cxn modelId="{5A7432EC-1574-43B4-BC02-52AFB9E86BD3}" type="presParOf" srcId="{527B5CEA-DCA9-4C02-82E6-EAE4BB6ED9BA}" destId="{E226214D-62D4-44C1-9E51-6F80739F69C0}" srcOrd="13" destOrd="0" presId="urn:microsoft.com/office/officeart/2005/8/layout/list1"/>
    <dgm:cxn modelId="{EE6E600E-63DA-43BA-B638-F9EC7E10DF78}" type="presParOf" srcId="{527B5CEA-DCA9-4C02-82E6-EAE4BB6ED9BA}" destId="{035DDAE0-EC59-4191-98C1-C77CDC344B15}" srcOrd="14" destOrd="0" presId="urn:microsoft.com/office/officeart/2005/8/layout/list1"/>
    <dgm:cxn modelId="{AE8D548F-E33B-4497-86A8-53A1A355E822}" type="presParOf" srcId="{527B5CEA-DCA9-4C02-82E6-EAE4BB6ED9BA}" destId="{C86C03F8-0D9C-4748-87DF-7935AE39E284}" srcOrd="15" destOrd="0" presId="urn:microsoft.com/office/officeart/2005/8/layout/list1"/>
    <dgm:cxn modelId="{1D065ED7-34BC-418F-A3B7-9B9D1B775F88}" type="presParOf" srcId="{527B5CEA-DCA9-4C02-82E6-EAE4BB6ED9BA}" destId="{0032935E-0E5E-4EA2-B5ED-E501B5537DAB}" srcOrd="16" destOrd="0" presId="urn:microsoft.com/office/officeart/2005/8/layout/list1"/>
    <dgm:cxn modelId="{68DC6E8D-E80F-4F98-A3FE-D5E186CAFE24}" type="presParOf" srcId="{0032935E-0E5E-4EA2-B5ED-E501B5537DAB}" destId="{68725C05-F2DC-4FD2-9ED5-3F86DD288F5B}" srcOrd="0" destOrd="0" presId="urn:microsoft.com/office/officeart/2005/8/layout/list1"/>
    <dgm:cxn modelId="{5A1DA346-71C2-47D7-A2C0-C42912732955}" type="presParOf" srcId="{0032935E-0E5E-4EA2-B5ED-E501B5537DAB}" destId="{D4775DF0-6F8D-4A77-B92E-E3C9A0F2A1EA}" srcOrd="1" destOrd="0" presId="urn:microsoft.com/office/officeart/2005/8/layout/list1"/>
    <dgm:cxn modelId="{1A6FBFB7-2366-4A91-AD48-2B6A4BB4F6C4}" type="presParOf" srcId="{527B5CEA-DCA9-4C02-82E6-EAE4BB6ED9BA}" destId="{88BFACED-33E8-4E93-AA5C-140CFE29C595}" srcOrd="17" destOrd="0" presId="urn:microsoft.com/office/officeart/2005/8/layout/list1"/>
    <dgm:cxn modelId="{BBAA4625-C668-49E2-A794-30AEF9DC286F}" type="presParOf" srcId="{527B5CEA-DCA9-4C02-82E6-EAE4BB6ED9BA}" destId="{E6DFB8CB-329E-4C67-BFDC-84DA1D7E4EFC}"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AE111C-1CE5-4242-949C-E9B0058F35AC}" type="doc">
      <dgm:prSet loTypeId="urn:microsoft.com/office/officeart/2005/8/layout/vList5" loCatId="list" qsTypeId="urn:microsoft.com/office/officeart/2005/8/quickstyle/simple1#15" qsCatId="simple" csTypeId="urn:microsoft.com/office/officeart/2005/8/colors/accent1_2#15" csCatId="accent1" phldr="1"/>
      <dgm:spPr/>
      <dgm:t>
        <a:bodyPr/>
        <a:lstStyle/>
        <a:p>
          <a:endParaRPr lang="en-US"/>
        </a:p>
      </dgm:t>
    </dgm:pt>
    <dgm:pt modelId="{0C418F51-F5E4-4D1A-A787-844E65DC9CA5}">
      <dgm:prSet phldrT="[Text]"/>
      <dgm:spPr/>
      <dgm:t>
        <a:bodyPr/>
        <a:lstStyle/>
        <a:p>
          <a:r>
            <a:rPr lang="en-US" dirty="0" smtClean="0"/>
            <a:t>Economic Changes</a:t>
          </a:r>
          <a:endParaRPr lang="en-US" dirty="0"/>
        </a:p>
      </dgm:t>
    </dgm:pt>
    <dgm:pt modelId="{CF0D6356-6845-4D90-970D-76E05DA3ED2A}" type="parTrans" cxnId="{4EC6918E-C793-4634-B46F-4DF5B28E4395}">
      <dgm:prSet/>
      <dgm:spPr/>
      <dgm:t>
        <a:bodyPr/>
        <a:lstStyle/>
        <a:p>
          <a:endParaRPr lang="en-US"/>
        </a:p>
      </dgm:t>
    </dgm:pt>
    <dgm:pt modelId="{AFF52DB4-7040-4B78-9D09-F6869ECF16C5}" type="sibTrans" cxnId="{4EC6918E-C793-4634-B46F-4DF5B28E4395}">
      <dgm:prSet/>
      <dgm:spPr/>
      <dgm:t>
        <a:bodyPr/>
        <a:lstStyle/>
        <a:p>
          <a:endParaRPr lang="en-US"/>
        </a:p>
      </dgm:t>
    </dgm:pt>
    <dgm:pt modelId="{A7E165FB-C287-4B26-A2E6-CB0A6FDFB145}">
      <dgm:prSet phldrT="[Text]"/>
      <dgm:spPr/>
      <dgm:t>
        <a:bodyPr/>
        <a:lstStyle/>
        <a:p>
          <a:r>
            <a:rPr lang="en-US" dirty="0" smtClean="0"/>
            <a:t>Expansion of </a:t>
          </a:r>
          <a:r>
            <a:rPr lang="en-US" i="1" dirty="0" smtClean="0"/>
            <a:t>world trade</a:t>
          </a:r>
          <a:endParaRPr lang="en-US" i="1" dirty="0"/>
        </a:p>
      </dgm:t>
    </dgm:pt>
    <dgm:pt modelId="{74746D52-ACD7-4B3A-AE8C-43A97D95A954}" type="parTrans" cxnId="{0D8BBCF2-BD31-4812-9C05-ADDCB93684D9}">
      <dgm:prSet/>
      <dgm:spPr/>
      <dgm:t>
        <a:bodyPr/>
        <a:lstStyle/>
        <a:p>
          <a:endParaRPr lang="en-US"/>
        </a:p>
      </dgm:t>
    </dgm:pt>
    <dgm:pt modelId="{0477946D-C2BC-4EFA-930F-69100FAD180B}" type="sibTrans" cxnId="{0D8BBCF2-BD31-4812-9C05-ADDCB93684D9}">
      <dgm:prSet/>
      <dgm:spPr/>
      <dgm:t>
        <a:bodyPr/>
        <a:lstStyle/>
        <a:p>
          <a:endParaRPr lang="en-US"/>
        </a:p>
      </dgm:t>
    </dgm:pt>
    <dgm:pt modelId="{BBC073F7-B7E4-47E1-9780-D69508F54EF2}">
      <dgm:prSet phldrT="[Text]"/>
      <dgm:spPr/>
      <dgm:t>
        <a:bodyPr/>
        <a:lstStyle/>
        <a:p>
          <a:r>
            <a:rPr lang="en-US" i="1" dirty="0" smtClean="0"/>
            <a:t>Factory system</a:t>
          </a:r>
          <a:endParaRPr lang="en-US" i="1" dirty="0"/>
        </a:p>
      </dgm:t>
    </dgm:pt>
    <dgm:pt modelId="{0FFF820E-1758-4E6F-B97D-5FFFDC8AAC09}" type="parTrans" cxnId="{30419D9D-2AF3-4285-9F3A-1C16F154155C}">
      <dgm:prSet/>
      <dgm:spPr/>
      <dgm:t>
        <a:bodyPr/>
        <a:lstStyle/>
        <a:p>
          <a:endParaRPr lang="en-US"/>
        </a:p>
      </dgm:t>
    </dgm:pt>
    <dgm:pt modelId="{3F29F0FB-92AC-46F7-8058-601BA9CB2C6E}" type="sibTrans" cxnId="{30419D9D-2AF3-4285-9F3A-1C16F154155C}">
      <dgm:prSet/>
      <dgm:spPr/>
      <dgm:t>
        <a:bodyPr/>
        <a:lstStyle/>
        <a:p>
          <a:endParaRPr lang="en-US"/>
        </a:p>
      </dgm:t>
    </dgm:pt>
    <dgm:pt modelId="{6C3285CE-09D5-42E5-A4DA-D5ACA3B1BB59}">
      <dgm:prSet phldrT="[Text]"/>
      <dgm:spPr/>
      <dgm:t>
        <a:bodyPr/>
        <a:lstStyle/>
        <a:p>
          <a:r>
            <a:rPr lang="en-US" dirty="0" smtClean="0"/>
            <a:t>Political Changes</a:t>
          </a:r>
          <a:endParaRPr lang="en-US" dirty="0"/>
        </a:p>
      </dgm:t>
    </dgm:pt>
    <dgm:pt modelId="{AFF6FFA4-2895-4FBB-A5FD-9DE3A69ED9C1}" type="parTrans" cxnId="{963EBEBF-8A56-4AC9-A332-ACD2ADBC1B48}">
      <dgm:prSet/>
      <dgm:spPr/>
      <dgm:t>
        <a:bodyPr/>
        <a:lstStyle/>
        <a:p>
          <a:endParaRPr lang="en-US"/>
        </a:p>
      </dgm:t>
    </dgm:pt>
    <dgm:pt modelId="{AB310849-7325-40AE-B37A-759C6B8C5B5A}" type="sibTrans" cxnId="{963EBEBF-8A56-4AC9-A332-ACD2ADBC1B48}">
      <dgm:prSet/>
      <dgm:spPr/>
      <dgm:t>
        <a:bodyPr/>
        <a:lstStyle/>
        <a:p>
          <a:endParaRPr lang="en-US"/>
        </a:p>
      </dgm:t>
    </dgm:pt>
    <dgm:pt modelId="{05CDF0AD-3A9A-4157-889C-45F987A55126}">
      <dgm:prSet phldrT="[Text]"/>
      <dgm:spPr/>
      <dgm:t>
        <a:bodyPr/>
        <a:lstStyle/>
        <a:p>
          <a:r>
            <a:rPr lang="en-US" i="1" smtClean="0"/>
            <a:t>Decline of landed aristocracy</a:t>
          </a:r>
          <a:endParaRPr lang="en-US" i="1" dirty="0"/>
        </a:p>
      </dgm:t>
    </dgm:pt>
    <dgm:pt modelId="{9A44EDA7-A377-486D-B5F8-F1A448A8ABCB}" type="parTrans" cxnId="{C1D6E2DC-C1FC-4C0C-8417-3E594D1EAF7C}">
      <dgm:prSet/>
      <dgm:spPr/>
      <dgm:t>
        <a:bodyPr/>
        <a:lstStyle/>
        <a:p>
          <a:endParaRPr lang="en-US"/>
        </a:p>
      </dgm:t>
    </dgm:pt>
    <dgm:pt modelId="{5FF6991B-2AF9-4768-9077-A743B09A6D79}" type="sibTrans" cxnId="{C1D6E2DC-C1FC-4C0C-8417-3E594D1EAF7C}">
      <dgm:prSet/>
      <dgm:spPr/>
      <dgm:t>
        <a:bodyPr/>
        <a:lstStyle/>
        <a:p>
          <a:endParaRPr lang="en-US"/>
        </a:p>
      </dgm:t>
    </dgm:pt>
    <dgm:pt modelId="{D70519E6-1FA9-4442-AE5B-9686DC705AFB}">
      <dgm:prSet phldrT="[Text]"/>
      <dgm:spPr/>
      <dgm:t>
        <a:bodyPr/>
        <a:lstStyle/>
        <a:p>
          <a:r>
            <a:rPr lang="en-US" dirty="0" smtClean="0"/>
            <a:t>Social Changes</a:t>
          </a:r>
          <a:endParaRPr lang="en-US" dirty="0"/>
        </a:p>
      </dgm:t>
    </dgm:pt>
    <dgm:pt modelId="{67879A1B-B150-4E52-AF23-50F893CAD78A}" type="parTrans" cxnId="{AF914C9B-42D4-477C-9F75-3FD8E4C6E013}">
      <dgm:prSet/>
      <dgm:spPr/>
      <dgm:t>
        <a:bodyPr/>
        <a:lstStyle/>
        <a:p>
          <a:endParaRPr lang="en-US"/>
        </a:p>
      </dgm:t>
    </dgm:pt>
    <dgm:pt modelId="{FD82C936-64AC-4523-A143-0B8C5DEDED55}" type="sibTrans" cxnId="{AF914C9B-42D4-477C-9F75-3FD8E4C6E013}">
      <dgm:prSet/>
      <dgm:spPr/>
      <dgm:t>
        <a:bodyPr/>
        <a:lstStyle/>
        <a:p>
          <a:endParaRPr lang="en-US"/>
        </a:p>
      </dgm:t>
    </dgm:pt>
    <dgm:pt modelId="{F01D4888-08D8-4181-8696-0B4526E060C0}">
      <dgm:prSet phldrT="[Text]"/>
      <dgm:spPr/>
      <dgm:t>
        <a:bodyPr/>
        <a:lstStyle/>
        <a:p>
          <a:r>
            <a:rPr lang="en-US" dirty="0" smtClean="0"/>
            <a:t>Development and </a:t>
          </a:r>
          <a:r>
            <a:rPr lang="en-US" i="1" dirty="0" smtClean="0"/>
            <a:t>growth of cities</a:t>
          </a:r>
          <a:endParaRPr lang="en-US" i="1" dirty="0"/>
        </a:p>
      </dgm:t>
    </dgm:pt>
    <dgm:pt modelId="{CAEA6247-5BC9-4AAD-B833-E99EE341EC41}" type="parTrans" cxnId="{619F66AA-326B-4E95-84F9-0D120A486573}">
      <dgm:prSet/>
      <dgm:spPr/>
      <dgm:t>
        <a:bodyPr/>
        <a:lstStyle/>
        <a:p>
          <a:endParaRPr lang="en-US"/>
        </a:p>
      </dgm:t>
    </dgm:pt>
    <dgm:pt modelId="{90060218-1F6B-4374-B6E6-4D3ED88CAEA6}" type="sibTrans" cxnId="{619F66AA-326B-4E95-84F9-0D120A486573}">
      <dgm:prSet/>
      <dgm:spPr/>
      <dgm:t>
        <a:bodyPr/>
        <a:lstStyle/>
        <a:p>
          <a:endParaRPr lang="en-US"/>
        </a:p>
      </dgm:t>
    </dgm:pt>
    <dgm:pt modelId="{F86D4C66-8BF6-4B1E-9457-6055C7CCB587}">
      <dgm:prSet phldrT="[Text]"/>
      <dgm:spPr/>
      <dgm:t>
        <a:bodyPr/>
        <a:lstStyle/>
        <a:p>
          <a:r>
            <a:rPr lang="en-US" dirty="0" smtClean="0"/>
            <a:t>Science and research stimulated</a:t>
          </a:r>
          <a:endParaRPr lang="en-US" dirty="0"/>
        </a:p>
      </dgm:t>
    </dgm:pt>
    <dgm:pt modelId="{74EFC84B-F0A1-4247-9C30-3E06639D8DD0}" type="parTrans" cxnId="{4BF556B8-7D54-4E01-B530-93F47520EE1B}">
      <dgm:prSet/>
      <dgm:spPr/>
      <dgm:t>
        <a:bodyPr/>
        <a:lstStyle/>
        <a:p>
          <a:endParaRPr lang="en-US"/>
        </a:p>
      </dgm:t>
    </dgm:pt>
    <dgm:pt modelId="{BEEA0808-CB7B-413E-AE1F-C71D39042874}" type="sibTrans" cxnId="{4BF556B8-7D54-4E01-B530-93F47520EE1B}">
      <dgm:prSet/>
      <dgm:spPr/>
      <dgm:t>
        <a:bodyPr/>
        <a:lstStyle/>
        <a:p>
          <a:endParaRPr lang="en-US"/>
        </a:p>
      </dgm:t>
    </dgm:pt>
    <dgm:pt modelId="{D305B62B-5F0A-4CC2-A5D1-FDFF74D7E70B}">
      <dgm:prSet phldrT="[Text]"/>
      <dgm:spPr/>
      <dgm:t>
        <a:bodyPr/>
        <a:lstStyle/>
        <a:p>
          <a:r>
            <a:rPr lang="en-US" dirty="0" smtClean="0"/>
            <a:t>Industrial </a:t>
          </a:r>
          <a:r>
            <a:rPr lang="en-US" i="1" dirty="0" smtClean="0"/>
            <a:t>capitalism</a:t>
          </a:r>
          <a:endParaRPr lang="en-US" i="1" dirty="0"/>
        </a:p>
      </dgm:t>
    </dgm:pt>
    <dgm:pt modelId="{A3239BAC-9717-48EA-AB00-6E835FE9A4E9}" type="parTrans" cxnId="{ECD8262B-D15B-4281-9202-11E1E9C8FAAE}">
      <dgm:prSet/>
      <dgm:spPr/>
      <dgm:t>
        <a:bodyPr/>
        <a:lstStyle/>
        <a:p>
          <a:endParaRPr lang="en-US"/>
        </a:p>
      </dgm:t>
    </dgm:pt>
    <dgm:pt modelId="{665DE639-3FAF-4D90-BD57-1C7C7C9E5C07}" type="sibTrans" cxnId="{ECD8262B-D15B-4281-9202-11E1E9C8FAAE}">
      <dgm:prSet/>
      <dgm:spPr/>
      <dgm:t>
        <a:bodyPr/>
        <a:lstStyle/>
        <a:p>
          <a:endParaRPr lang="en-US"/>
        </a:p>
      </dgm:t>
    </dgm:pt>
    <dgm:pt modelId="{C18CB863-B03F-4A21-B92E-C3C2F1D5FC1F}">
      <dgm:prSet phldrT="[Text]"/>
      <dgm:spPr/>
      <dgm:t>
        <a:bodyPr/>
        <a:lstStyle/>
        <a:p>
          <a:r>
            <a:rPr lang="en-US" i="1" dirty="0" smtClean="0"/>
            <a:t>Unemployment</a:t>
          </a:r>
          <a:endParaRPr lang="en-US" i="1" dirty="0"/>
        </a:p>
      </dgm:t>
    </dgm:pt>
    <dgm:pt modelId="{3CF971AC-5ADE-49BA-9A35-2177CB0522B9}" type="parTrans" cxnId="{C6F7C775-BE9C-43BB-B43B-591ABEF4A3A4}">
      <dgm:prSet/>
      <dgm:spPr/>
      <dgm:t>
        <a:bodyPr/>
        <a:lstStyle/>
        <a:p>
          <a:endParaRPr lang="en-US"/>
        </a:p>
      </dgm:t>
    </dgm:pt>
    <dgm:pt modelId="{93D9E3F2-C494-49C5-A256-17C560CDA176}" type="sibTrans" cxnId="{C6F7C775-BE9C-43BB-B43B-591ABEF4A3A4}">
      <dgm:prSet/>
      <dgm:spPr/>
      <dgm:t>
        <a:bodyPr/>
        <a:lstStyle/>
        <a:p>
          <a:endParaRPr lang="en-US"/>
        </a:p>
      </dgm:t>
    </dgm:pt>
    <dgm:pt modelId="{29C08D29-3036-4A5B-B492-01ECB491525E}">
      <dgm:prSet phldrT="[Text]"/>
      <dgm:spPr/>
      <dgm:t>
        <a:bodyPr/>
        <a:lstStyle/>
        <a:p>
          <a:r>
            <a:rPr lang="en-US" dirty="0" smtClean="0"/>
            <a:t>Growth and expansion of </a:t>
          </a:r>
          <a:r>
            <a:rPr lang="en-US" i="1" dirty="0" smtClean="0"/>
            <a:t>democrac</a:t>
          </a:r>
          <a:r>
            <a:rPr lang="en-US" dirty="0" smtClean="0"/>
            <a:t>y</a:t>
          </a:r>
          <a:endParaRPr lang="en-US" dirty="0"/>
        </a:p>
      </dgm:t>
    </dgm:pt>
    <dgm:pt modelId="{9863A696-670F-4C44-AE55-B0B808599D39}" type="parTrans" cxnId="{F55AA351-7D1D-445A-937F-626A32686867}">
      <dgm:prSet/>
      <dgm:spPr/>
      <dgm:t>
        <a:bodyPr/>
        <a:lstStyle/>
        <a:p>
          <a:endParaRPr lang="en-US"/>
        </a:p>
      </dgm:t>
    </dgm:pt>
    <dgm:pt modelId="{AB249127-D651-47AC-BDE0-7F8FE724E91B}" type="sibTrans" cxnId="{F55AA351-7D1D-445A-937F-626A32686867}">
      <dgm:prSet/>
      <dgm:spPr/>
      <dgm:t>
        <a:bodyPr/>
        <a:lstStyle/>
        <a:p>
          <a:endParaRPr lang="en-US"/>
        </a:p>
      </dgm:t>
    </dgm:pt>
    <dgm:pt modelId="{14AE4141-85D9-497A-A31A-47A3358E69F6}">
      <dgm:prSet phldrT="[Text]"/>
      <dgm:spPr/>
      <dgm:t>
        <a:bodyPr/>
        <a:lstStyle/>
        <a:p>
          <a:r>
            <a:rPr lang="en-US" dirty="0" smtClean="0"/>
            <a:t>Rise to </a:t>
          </a:r>
          <a:r>
            <a:rPr lang="en-US" i="1" dirty="0" smtClean="0"/>
            <a:t>power of businesspeople</a:t>
          </a:r>
          <a:endParaRPr lang="en-US" i="1" dirty="0"/>
        </a:p>
      </dgm:t>
    </dgm:pt>
    <dgm:pt modelId="{9E245112-740A-4264-AEB6-8321DD39D280}" type="parTrans" cxnId="{09D92F9E-34A5-46F3-A25D-406210555A7D}">
      <dgm:prSet/>
      <dgm:spPr/>
      <dgm:t>
        <a:bodyPr/>
        <a:lstStyle/>
        <a:p>
          <a:endParaRPr lang="en-US"/>
        </a:p>
      </dgm:t>
    </dgm:pt>
    <dgm:pt modelId="{DB39E260-CACE-44AF-A2FC-C7FE2FD6DA15}" type="sibTrans" cxnId="{09D92F9E-34A5-46F3-A25D-406210555A7D}">
      <dgm:prSet/>
      <dgm:spPr/>
      <dgm:t>
        <a:bodyPr/>
        <a:lstStyle/>
        <a:p>
          <a:endParaRPr lang="en-US"/>
        </a:p>
      </dgm:t>
    </dgm:pt>
    <dgm:pt modelId="{DCD62121-84C4-4E47-BF7B-B36795F1597B}">
      <dgm:prSet phldrT="[Text]"/>
      <dgm:spPr/>
      <dgm:t>
        <a:bodyPr/>
        <a:lstStyle/>
        <a:p>
          <a:r>
            <a:rPr lang="en-US" dirty="0" smtClean="0"/>
            <a:t>Increased </a:t>
          </a:r>
          <a:r>
            <a:rPr lang="en-US" i="1" dirty="0" smtClean="0"/>
            <a:t>government involvement </a:t>
          </a:r>
          <a:r>
            <a:rPr lang="en-US" dirty="0" smtClean="0"/>
            <a:t>in society</a:t>
          </a:r>
          <a:endParaRPr lang="en-US" dirty="0"/>
        </a:p>
      </dgm:t>
    </dgm:pt>
    <dgm:pt modelId="{4BCE67FD-C3EA-4FDC-ACE0-D65CC9B09862}" type="parTrans" cxnId="{AB93BD12-C7FB-48D8-B4EB-C1C997AF9AAD}">
      <dgm:prSet/>
      <dgm:spPr/>
      <dgm:t>
        <a:bodyPr/>
        <a:lstStyle/>
        <a:p>
          <a:endParaRPr lang="en-US"/>
        </a:p>
      </dgm:t>
    </dgm:pt>
    <dgm:pt modelId="{60182E7A-B332-48DE-9DD6-91B6AA501996}" type="sibTrans" cxnId="{AB93BD12-C7FB-48D8-B4EB-C1C997AF9AAD}">
      <dgm:prSet/>
      <dgm:spPr/>
      <dgm:t>
        <a:bodyPr/>
        <a:lstStyle/>
        <a:p>
          <a:endParaRPr lang="en-US"/>
        </a:p>
      </dgm:t>
    </dgm:pt>
    <dgm:pt modelId="{A5C48988-BB62-40AC-B6E1-E557ADA12FB4}">
      <dgm:prSet phldrT="[Text]"/>
      <dgm:spPr/>
      <dgm:t>
        <a:bodyPr/>
        <a:lstStyle/>
        <a:p>
          <a:r>
            <a:rPr lang="en-US" i="1" dirty="0" smtClean="0"/>
            <a:t>Nationalism and imperialism </a:t>
          </a:r>
          <a:r>
            <a:rPr lang="en-US" dirty="0" smtClean="0"/>
            <a:t>stimulated</a:t>
          </a:r>
          <a:endParaRPr lang="en-US" dirty="0"/>
        </a:p>
      </dgm:t>
    </dgm:pt>
    <dgm:pt modelId="{68654261-42D8-4CB0-A678-E39FA2072ABC}" type="parTrans" cxnId="{17E5598D-2B9C-4CC0-A6C5-788AED461269}">
      <dgm:prSet/>
      <dgm:spPr/>
      <dgm:t>
        <a:bodyPr/>
        <a:lstStyle/>
        <a:p>
          <a:endParaRPr lang="en-US"/>
        </a:p>
      </dgm:t>
    </dgm:pt>
    <dgm:pt modelId="{80CF1311-F396-4B5D-8D99-F3832EB175DB}" type="sibTrans" cxnId="{17E5598D-2B9C-4CC0-A6C5-788AED461269}">
      <dgm:prSet/>
      <dgm:spPr/>
      <dgm:t>
        <a:bodyPr/>
        <a:lstStyle/>
        <a:p>
          <a:endParaRPr lang="en-US"/>
        </a:p>
      </dgm:t>
    </dgm:pt>
    <dgm:pt modelId="{E8A09580-EBC3-4242-ACB1-BE12E2D4061F}">
      <dgm:prSet phldrT="[Text]"/>
      <dgm:spPr/>
      <dgm:t>
        <a:bodyPr/>
        <a:lstStyle/>
        <a:p>
          <a:r>
            <a:rPr lang="en-US" dirty="0" smtClean="0"/>
            <a:t>Increased </a:t>
          </a:r>
          <a:r>
            <a:rPr lang="en-US" i="1" dirty="0" smtClean="0"/>
            <a:t>power of industrialized nations</a:t>
          </a:r>
          <a:endParaRPr lang="en-US" i="1" dirty="0"/>
        </a:p>
      </dgm:t>
    </dgm:pt>
    <dgm:pt modelId="{1937E5E6-F5BB-45F7-8B24-C779755B5F97}" type="parTrans" cxnId="{B6DEF95C-18FA-46B7-A35E-FC2C669A1C9B}">
      <dgm:prSet/>
      <dgm:spPr/>
      <dgm:t>
        <a:bodyPr/>
        <a:lstStyle/>
        <a:p>
          <a:endParaRPr lang="en-US"/>
        </a:p>
      </dgm:t>
    </dgm:pt>
    <dgm:pt modelId="{6D41D70D-380C-474F-97CC-329D83F13C19}" type="sibTrans" cxnId="{B6DEF95C-18FA-46B7-A35E-FC2C669A1C9B}">
      <dgm:prSet/>
      <dgm:spPr/>
      <dgm:t>
        <a:bodyPr/>
        <a:lstStyle/>
        <a:p>
          <a:endParaRPr lang="en-US"/>
        </a:p>
      </dgm:t>
    </dgm:pt>
    <dgm:pt modelId="{85BCCE42-9E54-4D14-80AE-0D3066186191}">
      <dgm:prSet phldrT="[Text]"/>
      <dgm:spPr/>
      <dgm:t>
        <a:bodyPr/>
        <a:lstStyle/>
        <a:p>
          <a:r>
            <a:rPr lang="en-US" dirty="0" smtClean="0"/>
            <a:t>Improved status and earning </a:t>
          </a:r>
          <a:r>
            <a:rPr lang="en-US" i="1" dirty="0" smtClean="0"/>
            <a:t>power of women</a:t>
          </a:r>
          <a:endParaRPr lang="en-US" i="1" dirty="0"/>
        </a:p>
      </dgm:t>
    </dgm:pt>
    <dgm:pt modelId="{E64A0018-7FF9-4C6E-9062-F373F8811F80}" type="parTrans" cxnId="{63A88F32-762C-4A4C-A6C9-1617F05F047D}">
      <dgm:prSet/>
      <dgm:spPr/>
      <dgm:t>
        <a:bodyPr/>
        <a:lstStyle/>
        <a:p>
          <a:endParaRPr lang="en-US"/>
        </a:p>
      </dgm:t>
    </dgm:pt>
    <dgm:pt modelId="{3AB37CC3-3CDA-4E19-B775-D3E0B7E0E38C}" type="sibTrans" cxnId="{63A88F32-762C-4A4C-A6C9-1617F05F047D}">
      <dgm:prSet/>
      <dgm:spPr/>
      <dgm:t>
        <a:bodyPr/>
        <a:lstStyle/>
        <a:p>
          <a:endParaRPr lang="en-US"/>
        </a:p>
      </dgm:t>
    </dgm:pt>
    <dgm:pt modelId="{606D098F-5D37-4F2C-87EC-FA98D28E9602}">
      <dgm:prSet phldrT="[Text]"/>
      <dgm:spPr/>
      <dgm:t>
        <a:bodyPr/>
        <a:lstStyle/>
        <a:p>
          <a:r>
            <a:rPr lang="en-US" dirty="0" smtClean="0"/>
            <a:t>Increase in </a:t>
          </a:r>
          <a:r>
            <a:rPr lang="en-US" i="1" dirty="0" smtClean="0"/>
            <a:t>leisure time</a:t>
          </a:r>
          <a:endParaRPr lang="en-US" i="1" dirty="0"/>
        </a:p>
      </dgm:t>
    </dgm:pt>
    <dgm:pt modelId="{678432E4-E0E7-41B1-B53B-F4C0924C7440}" type="parTrans" cxnId="{0FA3F150-7D2F-4A7C-A9C2-67FA845734F1}">
      <dgm:prSet/>
      <dgm:spPr/>
      <dgm:t>
        <a:bodyPr/>
        <a:lstStyle/>
        <a:p>
          <a:endParaRPr lang="en-US"/>
        </a:p>
      </dgm:t>
    </dgm:pt>
    <dgm:pt modelId="{8B1E6065-91E3-49A1-89AC-C7C1953D98BA}" type="sibTrans" cxnId="{0FA3F150-7D2F-4A7C-A9C2-67FA845734F1}">
      <dgm:prSet/>
      <dgm:spPr/>
      <dgm:t>
        <a:bodyPr/>
        <a:lstStyle/>
        <a:p>
          <a:endParaRPr lang="en-US"/>
        </a:p>
      </dgm:t>
    </dgm:pt>
    <dgm:pt modelId="{D422C15C-B8CD-4B90-965B-AE3CB8CBA193}">
      <dgm:prSet phldrT="[Text]"/>
      <dgm:spPr/>
      <dgm:t>
        <a:bodyPr/>
        <a:lstStyle/>
        <a:p>
          <a:r>
            <a:rPr lang="en-US" i="1" dirty="0" smtClean="0"/>
            <a:t>Population increases</a:t>
          </a:r>
          <a:endParaRPr lang="en-US" i="1" dirty="0"/>
        </a:p>
      </dgm:t>
    </dgm:pt>
    <dgm:pt modelId="{65266553-65F9-4450-B691-DEE63B295A1F}" type="parTrans" cxnId="{BF31E3C2-9598-45EB-A8BD-4495779D189B}">
      <dgm:prSet/>
      <dgm:spPr/>
      <dgm:t>
        <a:bodyPr/>
        <a:lstStyle/>
        <a:p>
          <a:endParaRPr lang="en-US"/>
        </a:p>
      </dgm:t>
    </dgm:pt>
    <dgm:pt modelId="{24E6E880-6BDA-4952-904C-81AD09231C43}" type="sibTrans" cxnId="{BF31E3C2-9598-45EB-A8BD-4495779D189B}">
      <dgm:prSet/>
      <dgm:spPr/>
      <dgm:t>
        <a:bodyPr/>
        <a:lstStyle/>
        <a:p>
          <a:endParaRPr lang="en-US"/>
        </a:p>
      </dgm:t>
    </dgm:pt>
    <dgm:pt modelId="{74F46263-779D-451B-AA6C-85B08DEF7E76}">
      <dgm:prSet phldrT="[Text]"/>
      <dgm:spPr/>
      <dgm:t>
        <a:bodyPr/>
        <a:lstStyle/>
        <a:p>
          <a:r>
            <a:rPr lang="en-US" dirty="0" smtClean="0"/>
            <a:t>Problems – </a:t>
          </a:r>
          <a:r>
            <a:rPr lang="en-US" i="1" dirty="0" smtClean="0"/>
            <a:t>economic insecurity, increased deadliness of war, urban slums</a:t>
          </a:r>
          <a:r>
            <a:rPr lang="en-US" dirty="0" smtClean="0"/>
            <a:t>, etc.</a:t>
          </a:r>
          <a:endParaRPr lang="en-US" dirty="0"/>
        </a:p>
      </dgm:t>
    </dgm:pt>
    <dgm:pt modelId="{3E78E664-1842-4F60-8237-534EAAB44E6E}" type="parTrans" cxnId="{F356C812-2E0C-4E31-87B2-B0F1CC06BDFA}">
      <dgm:prSet/>
      <dgm:spPr/>
      <dgm:t>
        <a:bodyPr/>
        <a:lstStyle/>
        <a:p>
          <a:endParaRPr lang="en-US"/>
        </a:p>
      </dgm:t>
    </dgm:pt>
    <dgm:pt modelId="{EC19EA35-5233-4547-8EF5-49A78AED68CE}" type="sibTrans" cxnId="{F356C812-2E0C-4E31-87B2-B0F1CC06BDFA}">
      <dgm:prSet/>
      <dgm:spPr/>
      <dgm:t>
        <a:bodyPr/>
        <a:lstStyle/>
        <a:p>
          <a:endParaRPr lang="en-US"/>
        </a:p>
      </dgm:t>
    </dgm:pt>
    <dgm:pt modelId="{124BF1E6-D6AA-4CE1-A5BE-0EAA54ED0D9F}">
      <dgm:prSet phldrT="[Text]"/>
      <dgm:spPr/>
      <dgm:t>
        <a:bodyPr/>
        <a:lstStyle/>
        <a:p>
          <a:r>
            <a:rPr lang="en-US" dirty="0" smtClean="0"/>
            <a:t>Increased </a:t>
          </a:r>
          <a:r>
            <a:rPr lang="en-US" i="1" dirty="0" smtClean="0"/>
            <a:t>standard of living</a:t>
          </a:r>
          <a:endParaRPr lang="en-US" i="1" dirty="0"/>
        </a:p>
      </dgm:t>
    </dgm:pt>
    <dgm:pt modelId="{C8DAFCD1-58B0-434A-B7EC-2C3A466DBAA8}" type="parTrans" cxnId="{162A31F2-2DDA-42E7-A9BE-993F0AF6EFEC}">
      <dgm:prSet/>
      <dgm:spPr/>
    </dgm:pt>
    <dgm:pt modelId="{2281AB4A-A825-4B33-8A2F-8F62F400B5D7}" type="sibTrans" cxnId="{162A31F2-2DDA-42E7-A9BE-993F0AF6EFEC}">
      <dgm:prSet/>
      <dgm:spPr/>
    </dgm:pt>
    <dgm:pt modelId="{1DF9C4EE-9930-4783-B393-460A5457FFE2}">
      <dgm:prSet phldrT="[Text]"/>
      <dgm:spPr/>
      <dgm:t>
        <a:bodyPr/>
        <a:lstStyle/>
        <a:p>
          <a:r>
            <a:rPr lang="en-US" i="1" dirty="0" smtClean="0"/>
            <a:t>Mass production </a:t>
          </a:r>
          <a:r>
            <a:rPr lang="en-US" dirty="0" smtClean="0"/>
            <a:t>of goods</a:t>
          </a:r>
          <a:endParaRPr lang="en-US" dirty="0"/>
        </a:p>
      </dgm:t>
    </dgm:pt>
    <dgm:pt modelId="{0AFC4056-D582-42D5-8BF5-7145593A49E2}" type="parTrans" cxnId="{D28FD816-C1C2-486C-9250-9CD6A97DF2AD}">
      <dgm:prSet/>
      <dgm:spPr/>
    </dgm:pt>
    <dgm:pt modelId="{A147AD11-364B-4037-BEF5-5718551F4B32}" type="sibTrans" cxnId="{D28FD816-C1C2-486C-9250-9CD6A97DF2AD}">
      <dgm:prSet/>
      <dgm:spPr/>
    </dgm:pt>
    <dgm:pt modelId="{86F8B928-0A8D-4CB6-BA51-955C4868BC8F}" type="pres">
      <dgm:prSet presAssocID="{60AE111C-1CE5-4242-949C-E9B0058F35AC}" presName="Name0" presStyleCnt="0">
        <dgm:presLayoutVars>
          <dgm:dir/>
          <dgm:animLvl val="lvl"/>
          <dgm:resizeHandles val="exact"/>
        </dgm:presLayoutVars>
      </dgm:prSet>
      <dgm:spPr/>
      <dgm:t>
        <a:bodyPr/>
        <a:lstStyle/>
        <a:p>
          <a:endParaRPr lang="en-US"/>
        </a:p>
      </dgm:t>
    </dgm:pt>
    <dgm:pt modelId="{51E011C8-65F5-4075-950E-2FC0474975EB}" type="pres">
      <dgm:prSet presAssocID="{0C418F51-F5E4-4D1A-A787-844E65DC9CA5}" presName="linNode" presStyleCnt="0"/>
      <dgm:spPr/>
    </dgm:pt>
    <dgm:pt modelId="{6BACB561-A823-4375-B0E6-AA26F0DA7C6F}" type="pres">
      <dgm:prSet presAssocID="{0C418F51-F5E4-4D1A-A787-844E65DC9CA5}" presName="parentText" presStyleLbl="node1" presStyleIdx="0" presStyleCnt="3" custScaleX="62037" custLinFactNeighborX="-10677" custLinFactNeighborY="4346">
        <dgm:presLayoutVars>
          <dgm:chMax val="1"/>
          <dgm:bulletEnabled val="1"/>
        </dgm:presLayoutVars>
      </dgm:prSet>
      <dgm:spPr/>
      <dgm:t>
        <a:bodyPr/>
        <a:lstStyle/>
        <a:p>
          <a:endParaRPr lang="en-US"/>
        </a:p>
      </dgm:t>
    </dgm:pt>
    <dgm:pt modelId="{201F75DB-7F7F-4D4C-8715-AA4D251D6F9B}" type="pres">
      <dgm:prSet presAssocID="{0C418F51-F5E4-4D1A-A787-844E65DC9CA5}" presName="descendantText" presStyleLbl="alignAccFollowNode1" presStyleIdx="0" presStyleCnt="3" custScaleX="120833" custLinFactNeighborX="463" custLinFactNeighborY="4175">
        <dgm:presLayoutVars>
          <dgm:bulletEnabled val="1"/>
        </dgm:presLayoutVars>
      </dgm:prSet>
      <dgm:spPr/>
      <dgm:t>
        <a:bodyPr/>
        <a:lstStyle/>
        <a:p>
          <a:endParaRPr lang="en-US"/>
        </a:p>
      </dgm:t>
    </dgm:pt>
    <dgm:pt modelId="{A7A27384-81D3-4575-8AE7-20209CA2C5AD}" type="pres">
      <dgm:prSet presAssocID="{AFF52DB4-7040-4B78-9D09-F6869ECF16C5}" presName="sp" presStyleCnt="0"/>
      <dgm:spPr/>
    </dgm:pt>
    <dgm:pt modelId="{53085BBC-34D2-4E4B-AE80-76E4B53FDC38}" type="pres">
      <dgm:prSet presAssocID="{6C3285CE-09D5-42E5-A4DA-D5ACA3B1BB59}" presName="linNode" presStyleCnt="0"/>
      <dgm:spPr/>
    </dgm:pt>
    <dgm:pt modelId="{413A3ABC-8400-4250-97EC-18E91C173447}" type="pres">
      <dgm:prSet presAssocID="{6C3285CE-09D5-42E5-A4DA-D5ACA3B1BB59}" presName="parentText" presStyleLbl="node1" presStyleIdx="1" presStyleCnt="3" custScaleX="62037" custLinFactNeighborX="-10677" custLinFactNeighborY="2780">
        <dgm:presLayoutVars>
          <dgm:chMax val="1"/>
          <dgm:bulletEnabled val="1"/>
        </dgm:presLayoutVars>
      </dgm:prSet>
      <dgm:spPr/>
      <dgm:t>
        <a:bodyPr/>
        <a:lstStyle/>
        <a:p>
          <a:endParaRPr lang="en-US"/>
        </a:p>
      </dgm:t>
    </dgm:pt>
    <dgm:pt modelId="{06A452AC-B1F7-4091-B071-DBE996FD3E62}" type="pres">
      <dgm:prSet presAssocID="{6C3285CE-09D5-42E5-A4DA-D5ACA3B1BB59}" presName="descendantText" presStyleLbl="alignAccFollowNode1" presStyleIdx="1" presStyleCnt="3" custScaleX="121354">
        <dgm:presLayoutVars>
          <dgm:bulletEnabled val="1"/>
        </dgm:presLayoutVars>
      </dgm:prSet>
      <dgm:spPr/>
      <dgm:t>
        <a:bodyPr/>
        <a:lstStyle/>
        <a:p>
          <a:endParaRPr lang="en-US"/>
        </a:p>
      </dgm:t>
    </dgm:pt>
    <dgm:pt modelId="{B74DF92C-BB53-4619-A8EF-A9651C661F12}" type="pres">
      <dgm:prSet presAssocID="{AB310849-7325-40AE-B37A-759C6B8C5B5A}" presName="sp" presStyleCnt="0"/>
      <dgm:spPr/>
    </dgm:pt>
    <dgm:pt modelId="{9EC718B6-89C5-4ADA-952D-53A4557B5964}" type="pres">
      <dgm:prSet presAssocID="{D70519E6-1FA9-4442-AE5B-9686DC705AFB}" presName="linNode" presStyleCnt="0"/>
      <dgm:spPr/>
    </dgm:pt>
    <dgm:pt modelId="{33ECA90E-9E08-4E7E-8BCE-F37510406DEC}" type="pres">
      <dgm:prSet presAssocID="{D70519E6-1FA9-4442-AE5B-9686DC705AFB}" presName="parentText" presStyleLbl="node1" presStyleIdx="2" presStyleCnt="3" custScaleX="62037" custLinFactNeighborX="-10677" custLinFactNeighborY="152">
        <dgm:presLayoutVars>
          <dgm:chMax val="1"/>
          <dgm:bulletEnabled val="1"/>
        </dgm:presLayoutVars>
      </dgm:prSet>
      <dgm:spPr/>
      <dgm:t>
        <a:bodyPr/>
        <a:lstStyle/>
        <a:p>
          <a:endParaRPr lang="en-US"/>
        </a:p>
      </dgm:t>
    </dgm:pt>
    <dgm:pt modelId="{5F8313E1-EE9D-49C4-8BEA-AC29FA425D8A}" type="pres">
      <dgm:prSet presAssocID="{D70519E6-1FA9-4442-AE5B-9686DC705AFB}" presName="descendantText" presStyleLbl="alignAccFollowNode1" presStyleIdx="2" presStyleCnt="3" custScaleX="123809">
        <dgm:presLayoutVars>
          <dgm:bulletEnabled val="1"/>
        </dgm:presLayoutVars>
      </dgm:prSet>
      <dgm:spPr/>
      <dgm:t>
        <a:bodyPr/>
        <a:lstStyle/>
        <a:p>
          <a:endParaRPr lang="en-US"/>
        </a:p>
      </dgm:t>
    </dgm:pt>
  </dgm:ptLst>
  <dgm:cxnLst>
    <dgm:cxn modelId="{7EC9F593-3C2C-4FDB-962E-EA1F5D61F2A1}" type="presOf" srcId="{85BCCE42-9E54-4D14-80AE-0D3066186191}" destId="{5F8313E1-EE9D-49C4-8BEA-AC29FA425D8A}" srcOrd="0" destOrd="1" presId="urn:microsoft.com/office/officeart/2005/8/layout/vList5"/>
    <dgm:cxn modelId="{2946D05E-03C6-4D3D-9635-E3855C136B7D}" type="presOf" srcId="{BBC073F7-B7E4-47E1-9780-D69508F54EF2}" destId="{201F75DB-7F7F-4D4C-8715-AA4D251D6F9B}" srcOrd="0" destOrd="1" presId="urn:microsoft.com/office/officeart/2005/8/layout/vList5"/>
    <dgm:cxn modelId="{7AFA9634-4A07-4C1F-AF73-75458967B951}" type="presOf" srcId="{606D098F-5D37-4F2C-87EC-FA98D28E9602}" destId="{5F8313E1-EE9D-49C4-8BEA-AC29FA425D8A}" srcOrd="0" destOrd="2" presId="urn:microsoft.com/office/officeart/2005/8/layout/vList5"/>
    <dgm:cxn modelId="{B6DEF95C-18FA-46B7-A35E-FC2C669A1C9B}" srcId="{6C3285CE-09D5-42E5-A4DA-D5ACA3B1BB59}" destId="{E8A09580-EBC3-4242-ACB1-BE12E2D4061F}" srcOrd="3" destOrd="0" parTransId="{1937E5E6-F5BB-45F7-8B24-C779755B5F97}" sibTransId="{6D41D70D-380C-474F-97CC-329D83F13C19}"/>
    <dgm:cxn modelId="{ECD8262B-D15B-4281-9202-11E1E9C8FAAE}" srcId="{0C418F51-F5E4-4D1A-A787-844E65DC9CA5}" destId="{D305B62B-5F0A-4CC2-A5D1-FDFF74D7E70B}" srcOrd="3" destOrd="0" parTransId="{A3239BAC-9717-48EA-AB00-6E835FE9A4E9}" sibTransId="{665DE639-3FAF-4D90-BD57-1C7C7C9E5C07}"/>
    <dgm:cxn modelId="{0FA3F150-7D2F-4A7C-A9C2-67FA845734F1}" srcId="{D70519E6-1FA9-4442-AE5B-9686DC705AFB}" destId="{606D098F-5D37-4F2C-87EC-FA98D28E9602}" srcOrd="2" destOrd="0" parTransId="{678432E4-E0E7-41B1-B53B-F4C0924C7440}" sibTransId="{8B1E6065-91E3-49A1-89AC-C7C1953D98BA}"/>
    <dgm:cxn modelId="{63A88F32-762C-4A4C-A6C9-1617F05F047D}" srcId="{D70519E6-1FA9-4442-AE5B-9686DC705AFB}" destId="{85BCCE42-9E54-4D14-80AE-0D3066186191}" srcOrd="1" destOrd="0" parTransId="{E64A0018-7FF9-4C6E-9062-F373F8811F80}" sibTransId="{3AB37CC3-3CDA-4E19-B775-D3E0B7E0E38C}"/>
    <dgm:cxn modelId="{30419D9D-2AF3-4285-9F3A-1C16F154155C}" srcId="{0C418F51-F5E4-4D1A-A787-844E65DC9CA5}" destId="{BBC073F7-B7E4-47E1-9780-D69508F54EF2}" srcOrd="1" destOrd="0" parTransId="{0FFF820E-1758-4E6F-B97D-5FFFDC8AAC09}" sibTransId="{3F29F0FB-92AC-46F7-8058-601BA9CB2C6E}"/>
    <dgm:cxn modelId="{D7BE905C-F7F0-4B26-9A08-8A65D0FC89C7}" type="presOf" srcId="{14AE4141-85D9-497A-A31A-47A3358E69F6}" destId="{06A452AC-B1F7-4091-B071-DBE996FD3E62}" srcOrd="0" destOrd="5" presId="urn:microsoft.com/office/officeart/2005/8/layout/vList5"/>
    <dgm:cxn modelId="{09D92F9E-34A5-46F3-A25D-406210555A7D}" srcId="{6C3285CE-09D5-42E5-A4DA-D5ACA3B1BB59}" destId="{14AE4141-85D9-497A-A31A-47A3358E69F6}" srcOrd="5" destOrd="0" parTransId="{9E245112-740A-4264-AEB6-8321DD39D280}" sibTransId="{DB39E260-CACE-44AF-A2FC-C7FE2FD6DA15}"/>
    <dgm:cxn modelId="{F55AA351-7D1D-445A-937F-626A32686867}" srcId="{6C3285CE-09D5-42E5-A4DA-D5ACA3B1BB59}" destId="{29C08D29-3036-4A5B-B492-01ECB491525E}" srcOrd="1" destOrd="0" parTransId="{9863A696-670F-4C44-AE55-B0B808599D39}" sibTransId="{AB249127-D651-47AC-BDE0-7F8FE724E91B}"/>
    <dgm:cxn modelId="{1196C462-451E-48EE-AA02-D5AB1CA1B1C2}" type="presOf" srcId="{A7E165FB-C287-4B26-A2E6-CB0A6FDFB145}" destId="{201F75DB-7F7F-4D4C-8715-AA4D251D6F9B}" srcOrd="0" destOrd="0" presId="urn:microsoft.com/office/officeart/2005/8/layout/vList5"/>
    <dgm:cxn modelId="{4EC6918E-C793-4634-B46F-4DF5B28E4395}" srcId="{60AE111C-1CE5-4242-949C-E9B0058F35AC}" destId="{0C418F51-F5E4-4D1A-A787-844E65DC9CA5}" srcOrd="0" destOrd="0" parTransId="{CF0D6356-6845-4D90-970D-76E05DA3ED2A}" sibTransId="{AFF52DB4-7040-4B78-9D09-F6869ECF16C5}"/>
    <dgm:cxn modelId="{AF914C9B-42D4-477C-9F75-3FD8E4C6E013}" srcId="{60AE111C-1CE5-4242-949C-E9B0058F35AC}" destId="{D70519E6-1FA9-4442-AE5B-9686DC705AFB}" srcOrd="2" destOrd="0" parTransId="{67879A1B-B150-4E52-AF23-50F893CAD78A}" sibTransId="{FD82C936-64AC-4523-A143-0B8C5DEDED55}"/>
    <dgm:cxn modelId="{8A7D68DC-2F46-4908-8DA5-4FBB66FB6A3C}" type="presOf" srcId="{60AE111C-1CE5-4242-949C-E9B0058F35AC}" destId="{86F8B928-0A8D-4CB6-BA51-955C4868BC8F}" srcOrd="0" destOrd="0" presId="urn:microsoft.com/office/officeart/2005/8/layout/vList5"/>
    <dgm:cxn modelId="{F356C812-2E0C-4E31-87B2-B0F1CC06BDFA}" srcId="{D70519E6-1FA9-4442-AE5B-9686DC705AFB}" destId="{74F46263-779D-451B-AA6C-85B08DEF7E76}" srcOrd="4" destOrd="0" parTransId="{3E78E664-1842-4F60-8237-534EAAB44E6E}" sibTransId="{EC19EA35-5233-4547-8EF5-49A78AED68CE}"/>
    <dgm:cxn modelId="{E56592FB-DD2C-4A4C-AA38-2D22F5A06E93}" type="presOf" srcId="{124BF1E6-D6AA-4CE1-A5BE-0EAA54ED0D9F}" destId="{201F75DB-7F7F-4D4C-8715-AA4D251D6F9B}" srcOrd="0" destOrd="4" presId="urn:microsoft.com/office/officeart/2005/8/layout/vList5"/>
    <dgm:cxn modelId="{BE06FF94-1711-4D95-B518-512EDBE9DC45}" type="presOf" srcId="{C18CB863-B03F-4A21-B92E-C3C2F1D5FC1F}" destId="{201F75DB-7F7F-4D4C-8715-AA4D251D6F9B}" srcOrd="0" destOrd="5" presId="urn:microsoft.com/office/officeart/2005/8/layout/vList5"/>
    <dgm:cxn modelId="{2008F207-067E-4E64-947D-CF4B17646349}" type="presOf" srcId="{1DF9C4EE-9930-4783-B393-460A5457FFE2}" destId="{201F75DB-7F7F-4D4C-8715-AA4D251D6F9B}" srcOrd="0" destOrd="2" presId="urn:microsoft.com/office/officeart/2005/8/layout/vList5"/>
    <dgm:cxn modelId="{41E0558C-BEDE-4545-8844-C31D231AAE06}" type="presOf" srcId="{D422C15C-B8CD-4B90-965B-AE3CB8CBA193}" destId="{5F8313E1-EE9D-49C4-8BEA-AC29FA425D8A}" srcOrd="0" destOrd="3" presId="urn:microsoft.com/office/officeart/2005/8/layout/vList5"/>
    <dgm:cxn modelId="{AB93BD12-C7FB-48D8-B4EB-C1C997AF9AAD}" srcId="{6C3285CE-09D5-42E5-A4DA-D5ACA3B1BB59}" destId="{DCD62121-84C4-4E47-BF7B-B36795F1597B}" srcOrd="2" destOrd="0" parTransId="{4BCE67FD-C3EA-4FDC-ACE0-D65CC9B09862}" sibTransId="{60182E7A-B332-48DE-9DD6-91B6AA501996}"/>
    <dgm:cxn modelId="{07FEE59A-58FD-4B0B-93CF-756BA8114232}" type="presOf" srcId="{29C08D29-3036-4A5B-B492-01ECB491525E}" destId="{06A452AC-B1F7-4091-B071-DBE996FD3E62}" srcOrd="0" destOrd="1" presId="urn:microsoft.com/office/officeart/2005/8/layout/vList5"/>
    <dgm:cxn modelId="{B2EAE143-9261-4AD9-80C3-EE6692174EF5}" type="presOf" srcId="{05CDF0AD-3A9A-4157-889C-45F987A55126}" destId="{06A452AC-B1F7-4091-B071-DBE996FD3E62}" srcOrd="0" destOrd="0" presId="urn:microsoft.com/office/officeart/2005/8/layout/vList5"/>
    <dgm:cxn modelId="{BBBDAAD1-2E6E-4225-A9AF-04E0ED4A65A1}" type="presOf" srcId="{6C3285CE-09D5-42E5-A4DA-D5ACA3B1BB59}" destId="{413A3ABC-8400-4250-97EC-18E91C173447}" srcOrd="0" destOrd="0" presId="urn:microsoft.com/office/officeart/2005/8/layout/vList5"/>
    <dgm:cxn modelId="{C6F7C775-BE9C-43BB-B43B-591ABEF4A3A4}" srcId="{0C418F51-F5E4-4D1A-A787-844E65DC9CA5}" destId="{C18CB863-B03F-4A21-B92E-C3C2F1D5FC1F}" srcOrd="5" destOrd="0" parTransId="{3CF971AC-5ADE-49BA-9A35-2177CB0522B9}" sibTransId="{93D9E3F2-C494-49C5-A256-17C560CDA176}"/>
    <dgm:cxn modelId="{162A31F2-2DDA-42E7-A9BE-993F0AF6EFEC}" srcId="{0C418F51-F5E4-4D1A-A787-844E65DC9CA5}" destId="{124BF1E6-D6AA-4CE1-A5BE-0EAA54ED0D9F}" srcOrd="4" destOrd="0" parTransId="{C8DAFCD1-58B0-434A-B7EC-2C3A466DBAA8}" sibTransId="{2281AB4A-A825-4B33-8A2F-8F62F400B5D7}"/>
    <dgm:cxn modelId="{23F153DC-DDEF-43BD-A8D7-DAFD05C14A93}" type="presOf" srcId="{DCD62121-84C4-4E47-BF7B-B36795F1597B}" destId="{06A452AC-B1F7-4091-B071-DBE996FD3E62}" srcOrd="0" destOrd="2" presId="urn:microsoft.com/office/officeart/2005/8/layout/vList5"/>
    <dgm:cxn modelId="{2A6458A8-0F8C-4030-B64D-BB0E35C93DA6}" type="presOf" srcId="{D70519E6-1FA9-4442-AE5B-9686DC705AFB}" destId="{33ECA90E-9E08-4E7E-8BCE-F37510406DEC}" srcOrd="0" destOrd="0" presId="urn:microsoft.com/office/officeart/2005/8/layout/vList5"/>
    <dgm:cxn modelId="{D28FD816-C1C2-486C-9250-9CD6A97DF2AD}" srcId="{0C418F51-F5E4-4D1A-A787-844E65DC9CA5}" destId="{1DF9C4EE-9930-4783-B393-460A5457FFE2}" srcOrd="2" destOrd="0" parTransId="{0AFC4056-D582-42D5-8BF5-7145593A49E2}" sibTransId="{A147AD11-364B-4037-BEF5-5718551F4B32}"/>
    <dgm:cxn modelId="{C1D6E2DC-C1FC-4C0C-8417-3E594D1EAF7C}" srcId="{6C3285CE-09D5-42E5-A4DA-D5ACA3B1BB59}" destId="{05CDF0AD-3A9A-4157-889C-45F987A55126}" srcOrd="0" destOrd="0" parTransId="{9A44EDA7-A377-486D-B5F8-F1A448A8ABCB}" sibTransId="{5FF6991B-2AF9-4768-9077-A743B09A6D79}"/>
    <dgm:cxn modelId="{BF31E3C2-9598-45EB-A8BD-4495779D189B}" srcId="{D70519E6-1FA9-4442-AE5B-9686DC705AFB}" destId="{D422C15C-B8CD-4B90-965B-AE3CB8CBA193}" srcOrd="3" destOrd="0" parTransId="{65266553-65F9-4450-B691-DEE63B295A1F}" sibTransId="{24E6E880-6BDA-4952-904C-81AD09231C43}"/>
    <dgm:cxn modelId="{17E5598D-2B9C-4CC0-A6C5-788AED461269}" srcId="{6C3285CE-09D5-42E5-A4DA-D5ACA3B1BB59}" destId="{A5C48988-BB62-40AC-B6E1-E557ADA12FB4}" srcOrd="4" destOrd="0" parTransId="{68654261-42D8-4CB0-A678-E39FA2072ABC}" sibTransId="{80CF1311-F396-4B5D-8D99-F3832EB175DB}"/>
    <dgm:cxn modelId="{8F891151-2D65-4B31-95AC-CA769B8D0E37}" type="presOf" srcId="{D305B62B-5F0A-4CC2-A5D1-FDFF74D7E70B}" destId="{201F75DB-7F7F-4D4C-8715-AA4D251D6F9B}" srcOrd="0" destOrd="3" presId="urn:microsoft.com/office/officeart/2005/8/layout/vList5"/>
    <dgm:cxn modelId="{4BF556B8-7D54-4E01-B530-93F47520EE1B}" srcId="{D70519E6-1FA9-4442-AE5B-9686DC705AFB}" destId="{F86D4C66-8BF6-4B1E-9457-6055C7CCB587}" srcOrd="5" destOrd="0" parTransId="{74EFC84B-F0A1-4247-9C30-3E06639D8DD0}" sibTransId="{BEEA0808-CB7B-413E-AE1F-C71D39042874}"/>
    <dgm:cxn modelId="{BEBE06E7-AB55-4B89-AB59-A6E898554EDC}" type="presOf" srcId="{F86D4C66-8BF6-4B1E-9457-6055C7CCB587}" destId="{5F8313E1-EE9D-49C4-8BEA-AC29FA425D8A}" srcOrd="0" destOrd="5" presId="urn:microsoft.com/office/officeart/2005/8/layout/vList5"/>
    <dgm:cxn modelId="{EFDBB324-716D-4900-B9D2-F35560A45ABD}" type="presOf" srcId="{0C418F51-F5E4-4D1A-A787-844E65DC9CA5}" destId="{6BACB561-A823-4375-B0E6-AA26F0DA7C6F}" srcOrd="0" destOrd="0" presId="urn:microsoft.com/office/officeart/2005/8/layout/vList5"/>
    <dgm:cxn modelId="{E7781493-CB13-4267-AE84-FF9F8E073FA5}" type="presOf" srcId="{A5C48988-BB62-40AC-B6E1-E557ADA12FB4}" destId="{06A452AC-B1F7-4091-B071-DBE996FD3E62}" srcOrd="0" destOrd="4" presId="urn:microsoft.com/office/officeart/2005/8/layout/vList5"/>
    <dgm:cxn modelId="{2C916892-7ABF-46AC-9BF0-416818821349}" type="presOf" srcId="{F01D4888-08D8-4181-8696-0B4526E060C0}" destId="{5F8313E1-EE9D-49C4-8BEA-AC29FA425D8A}" srcOrd="0" destOrd="0" presId="urn:microsoft.com/office/officeart/2005/8/layout/vList5"/>
    <dgm:cxn modelId="{0D8BBCF2-BD31-4812-9C05-ADDCB93684D9}" srcId="{0C418F51-F5E4-4D1A-A787-844E65DC9CA5}" destId="{A7E165FB-C287-4B26-A2E6-CB0A6FDFB145}" srcOrd="0" destOrd="0" parTransId="{74746D52-ACD7-4B3A-AE8C-43A97D95A954}" sibTransId="{0477946D-C2BC-4EFA-930F-69100FAD180B}"/>
    <dgm:cxn modelId="{A29987A4-60F0-4D6E-BDF0-5CE43B364F0F}" type="presOf" srcId="{74F46263-779D-451B-AA6C-85B08DEF7E76}" destId="{5F8313E1-EE9D-49C4-8BEA-AC29FA425D8A}" srcOrd="0" destOrd="4" presId="urn:microsoft.com/office/officeart/2005/8/layout/vList5"/>
    <dgm:cxn modelId="{619F66AA-326B-4E95-84F9-0D120A486573}" srcId="{D70519E6-1FA9-4442-AE5B-9686DC705AFB}" destId="{F01D4888-08D8-4181-8696-0B4526E060C0}" srcOrd="0" destOrd="0" parTransId="{CAEA6247-5BC9-4AAD-B833-E99EE341EC41}" sibTransId="{90060218-1F6B-4374-B6E6-4D3ED88CAEA6}"/>
    <dgm:cxn modelId="{963EBEBF-8A56-4AC9-A332-ACD2ADBC1B48}" srcId="{60AE111C-1CE5-4242-949C-E9B0058F35AC}" destId="{6C3285CE-09D5-42E5-A4DA-D5ACA3B1BB59}" srcOrd="1" destOrd="0" parTransId="{AFF6FFA4-2895-4FBB-A5FD-9DE3A69ED9C1}" sibTransId="{AB310849-7325-40AE-B37A-759C6B8C5B5A}"/>
    <dgm:cxn modelId="{D8A2FB91-B7B1-4A37-8D3C-133A66D872ED}" type="presOf" srcId="{E8A09580-EBC3-4242-ACB1-BE12E2D4061F}" destId="{06A452AC-B1F7-4091-B071-DBE996FD3E62}" srcOrd="0" destOrd="3" presId="urn:microsoft.com/office/officeart/2005/8/layout/vList5"/>
    <dgm:cxn modelId="{3244CB69-A96F-409A-B541-72D4A71D9C49}" type="presParOf" srcId="{86F8B928-0A8D-4CB6-BA51-955C4868BC8F}" destId="{51E011C8-65F5-4075-950E-2FC0474975EB}" srcOrd="0" destOrd="0" presId="urn:microsoft.com/office/officeart/2005/8/layout/vList5"/>
    <dgm:cxn modelId="{17503CEB-8A76-4685-8A5E-52CC7C024991}" type="presParOf" srcId="{51E011C8-65F5-4075-950E-2FC0474975EB}" destId="{6BACB561-A823-4375-B0E6-AA26F0DA7C6F}" srcOrd="0" destOrd="0" presId="urn:microsoft.com/office/officeart/2005/8/layout/vList5"/>
    <dgm:cxn modelId="{460027D6-DB3F-49D4-857D-8B7130C6EBBC}" type="presParOf" srcId="{51E011C8-65F5-4075-950E-2FC0474975EB}" destId="{201F75DB-7F7F-4D4C-8715-AA4D251D6F9B}" srcOrd="1" destOrd="0" presId="urn:microsoft.com/office/officeart/2005/8/layout/vList5"/>
    <dgm:cxn modelId="{1854F892-C5C3-439C-9B41-360862B4679D}" type="presParOf" srcId="{86F8B928-0A8D-4CB6-BA51-955C4868BC8F}" destId="{A7A27384-81D3-4575-8AE7-20209CA2C5AD}" srcOrd="1" destOrd="0" presId="urn:microsoft.com/office/officeart/2005/8/layout/vList5"/>
    <dgm:cxn modelId="{ED30DD14-BB3D-431A-9D81-9BEF05C788AC}" type="presParOf" srcId="{86F8B928-0A8D-4CB6-BA51-955C4868BC8F}" destId="{53085BBC-34D2-4E4B-AE80-76E4B53FDC38}" srcOrd="2" destOrd="0" presId="urn:microsoft.com/office/officeart/2005/8/layout/vList5"/>
    <dgm:cxn modelId="{9703ACE9-18EA-4BB4-93EF-846FD18701B4}" type="presParOf" srcId="{53085BBC-34D2-4E4B-AE80-76E4B53FDC38}" destId="{413A3ABC-8400-4250-97EC-18E91C173447}" srcOrd="0" destOrd="0" presId="urn:microsoft.com/office/officeart/2005/8/layout/vList5"/>
    <dgm:cxn modelId="{0A0A45B8-CE7A-4A32-96D5-C7244074989C}" type="presParOf" srcId="{53085BBC-34D2-4E4B-AE80-76E4B53FDC38}" destId="{06A452AC-B1F7-4091-B071-DBE996FD3E62}" srcOrd="1" destOrd="0" presId="urn:microsoft.com/office/officeart/2005/8/layout/vList5"/>
    <dgm:cxn modelId="{8E8A68EF-3DDA-4326-B124-AA17BBF6A0CE}" type="presParOf" srcId="{86F8B928-0A8D-4CB6-BA51-955C4868BC8F}" destId="{B74DF92C-BB53-4619-A8EF-A9651C661F12}" srcOrd="3" destOrd="0" presId="urn:microsoft.com/office/officeart/2005/8/layout/vList5"/>
    <dgm:cxn modelId="{8944598D-4F5D-41F6-93DA-5D94262D6EC7}" type="presParOf" srcId="{86F8B928-0A8D-4CB6-BA51-955C4868BC8F}" destId="{9EC718B6-89C5-4ADA-952D-53A4557B5964}" srcOrd="4" destOrd="0" presId="urn:microsoft.com/office/officeart/2005/8/layout/vList5"/>
    <dgm:cxn modelId="{E07A99B3-4DBF-4392-9FB4-13691785AAB3}" type="presParOf" srcId="{9EC718B6-89C5-4ADA-952D-53A4557B5964}" destId="{33ECA90E-9E08-4E7E-8BCE-F37510406DEC}" srcOrd="0" destOrd="0" presId="urn:microsoft.com/office/officeart/2005/8/layout/vList5"/>
    <dgm:cxn modelId="{CBEAE31B-D7F3-4AB7-918A-13CE18B60F4C}" type="presParOf" srcId="{9EC718B6-89C5-4ADA-952D-53A4557B5964}" destId="{5F8313E1-EE9D-49C4-8BEA-AC29FA425D8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DD3DF5-D285-4B75-A484-168142E9364F}" type="doc">
      <dgm:prSet loTypeId="urn:microsoft.com/office/officeart/2005/8/layout/hList1" loCatId="list" qsTypeId="urn:microsoft.com/office/officeart/2005/8/quickstyle/simple1#17" qsCatId="simple" csTypeId="urn:microsoft.com/office/officeart/2005/8/colors/accent1_2#17" csCatId="accent1" phldr="1"/>
      <dgm:spPr/>
      <dgm:t>
        <a:bodyPr/>
        <a:lstStyle/>
        <a:p>
          <a:endParaRPr lang="en-US"/>
        </a:p>
      </dgm:t>
    </dgm:pt>
    <dgm:pt modelId="{885E0CAB-6F7F-4C31-AA80-41148AF3D4E3}">
      <dgm:prSet phldrT="[Text]" custT="1"/>
      <dgm:spPr/>
      <dgm:t>
        <a:bodyPr/>
        <a:lstStyle/>
        <a:p>
          <a:r>
            <a:rPr lang="en-US" sz="3600" dirty="0" smtClean="0"/>
            <a:t>Paris</a:t>
          </a:r>
          <a:endParaRPr lang="en-US" sz="3600" dirty="0"/>
        </a:p>
      </dgm:t>
    </dgm:pt>
    <dgm:pt modelId="{AD0607B3-E670-4927-B778-5A3E4FE94353}" type="parTrans" cxnId="{B7166C0B-45F6-4D7C-848A-6940B8E46326}">
      <dgm:prSet/>
      <dgm:spPr/>
      <dgm:t>
        <a:bodyPr/>
        <a:lstStyle/>
        <a:p>
          <a:endParaRPr lang="en-US"/>
        </a:p>
      </dgm:t>
    </dgm:pt>
    <dgm:pt modelId="{EB3828EC-1A3B-48AB-924D-D15A44B62643}" type="sibTrans" cxnId="{B7166C0B-45F6-4D7C-848A-6940B8E46326}">
      <dgm:prSet/>
      <dgm:spPr/>
      <dgm:t>
        <a:bodyPr/>
        <a:lstStyle/>
        <a:p>
          <a:endParaRPr lang="en-US"/>
        </a:p>
      </dgm:t>
    </dgm:pt>
    <dgm:pt modelId="{B901298F-04D2-4F89-94A8-B215375BC8CA}">
      <dgm:prSet phldrT="[Text]"/>
      <dgm:spPr/>
      <dgm:t>
        <a:bodyPr/>
        <a:lstStyle/>
        <a:p>
          <a:r>
            <a:rPr lang="en-US" dirty="0" smtClean="0"/>
            <a:t>18</a:t>
          </a:r>
          <a:r>
            <a:rPr lang="en-US" baseline="30000" dirty="0" smtClean="0"/>
            <a:t>th</a:t>
          </a:r>
          <a:r>
            <a:rPr lang="en-US" dirty="0" smtClean="0"/>
            <a:t> century - 600,000 people</a:t>
          </a:r>
          <a:endParaRPr lang="en-US" dirty="0"/>
        </a:p>
      </dgm:t>
    </dgm:pt>
    <dgm:pt modelId="{6285D364-A617-4092-B9EF-F5FA2568DE53}" type="parTrans" cxnId="{C464CAF2-93AD-4B62-85C9-2C67E6C01E9D}">
      <dgm:prSet/>
      <dgm:spPr/>
      <dgm:t>
        <a:bodyPr/>
        <a:lstStyle/>
        <a:p>
          <a:endParaRPr lang="en-US"/>
        </a:p>
      </dgm:t>
    </dgm:pt>
    <dgm:pt modelId="{9628A032-3991-4070-909F-96062AC1C89F}" type="sibTrans" cxnId="{C464CAF2-93AD-4B62-85C9-2C67E6C01E9D}">
      <dgm:prSet/>
      <dgm:spPr/>
      <dgm:t>
        <a:bodyPr/>
        <a:lstStyle/>
        <a:p>
          <a:endParaRPr lang="en-US"/>
        </a:p>
      </dgm:t>
    </dgm:pt>
    <dgm:pt modelId="{9B7C50A4-504A-4DFC-985C-B48758AB89CE}">
      <dgm:prSet phldrT="[Text]" custT="1"/>
      <dgm:spPr/>
      <dgm:t>
        <a:bodyPr/>
        <a:lstStyle/>
        <a:p>
          <a:r>
            <a:rPr lang="en-US" sz="3600" dirty="0" smtClean="0"/>
            <a:t>London</a:t>
          </a:r>
          <a:endParaRPr lang="en-US" sz="3600" dirty="0"/>
        </a:p>
      </dgm:t>
    </dgm:pt>
    <dgm:pt modelId="{A4C236C4-7787-41E2-AD69-7B129AEC943D}" type="parTrans" cxnId="{8289EBD4-EC0C-4BF4-9FBA-782E8B7CD6B6}">
      <dgm:prSet/>
      <dgm:spPr/>
      <dgm:t>
        <a:bodyPr/>
        <a:lstStyle/>
        <a:p>
          <a:endParaRPr lang="en-US"/>
        </a:p>
      </dgm:t>
    </dgm:pt>
    <dgm:pt modelId="{E43D2717-6565-4B2B-980B-129B1E8ACFCF}" type="sibTrans" cxnId="{8289EBD4-EC0C-4BF4-9FBA-782E8B7CD6B6}">
      <dgm:prSet/>
      <dgm:spPr/>
      <dgm:t>
        <a:bodyPr/>
        <a:lstStyle/>
        <a:p>
          <a:endParaRPr lang="en-US"/>
        </a:p>
      </dgm:t>
    </dgm:pt>
    <dgm:pt modelId="{E71DB2F1-D309-4B76-B7B3-940E18EFF2F4}">
      <dgm:prSet phldrT="[Text]"/>
      <dgm:spPr/>
      <dgm:t>
        <a:bodyPr/>
        <a:lstStyle/>
        <a:p>
          <a:r>
            <a:rPr lang="en-US" dirty="0" smtClean="0"/>
            <a:t>18</a:t>
          </a:r>
          <a:r>
            <a:rPr lang="en-US" baseline="30000" dirty="0" smtClean="0"/>
            <a:t>th</a:t>
          </a:r>
          <a:r>
            <a:rPr lang="en-US" dirty="0" smtClean="0"/>
            <a:t> century – 500,000 people</a:t>
          </a:r>
          <a:endParaRPr lang="en-US" dirty="0"/>
        </a:p>
      </dgm:t>
    </dgm:pt>
    <dgm:pt modelId="{C5867350-A430-46F2-9580-A6CE9432B865}" type="parTrans" cxnId="{C4D73BD4-6841-427F-A686-F681BAEC2AD8}">
      <dgm:prSet/>
      <dgm:spPr/>
      <dgm:t>
        <a:bodyPr/>
        <a:lstStyle/>
        <a:p>
          <a:endParaRPr lang="en-US"/>
        </a:p>
      </dgm:t>
    </dgm:pt>
    <dgm:pt modelId="{D86CE8F8-6709-4D4C-8402-B06E6E27396C}" type="sibTrans" cxnId="{C4D73BD4-6841-427F-A686-F681BAEC2AD8}">
      <dgm:prSet/>
      <dgm:spPr/>
      <dgm:t>
        <a:bodyPr/>
        <a:lstStyle/>
        <a:p>
          <a:endParaRPr lang="en-US"/>
        </a:p>
      </dgm:t>
    </dgm:pt>
    <dgm:pt modelId="{59832493-FC67-4E02-9640-6253FB36D3FA}">
      <dgm:prSet phldrT="[Text]"/>
      <dgm:spPr/>
      <dgm:t>
        <a:bodyPr/>
        <a:lstStyle/>
        <a:p>
          <a:r>
            <a:rPr lang="en-US" dirty="0" smtClean="0"/>
            <a:t>Circa 1900 – over 6,200,000 in the London urban area</a:t>
          </a:r>
          <a:endParaRPr lang="en-US" dirty="0"/>
        </a:p>
      </dgm:t>
    </dgm:pt>
    <dgm:pt modelId="{C9F44E33-F68F-433C-9AAB-1FCDE1907754}" type="parTrans" cxnId="{186E91E2-08F3-4AA9-A07C-59EE512C71F9}">
      <dgm:prSet/>
      <dgm:spPr/>
      <dgm:t>
        <a:bodyPr/>
        <a:lstStyle/>
        <a:p>
          <a:endParaRPr lang="en-US"/>
        </a:p>
      </dgm:t>
    </dgm:pt>
    <dgm:pt modelId="{EA700D56-C330-44C5-BCC8-AF9067E622F2}" type="sibTrans" cxnId="{186E91E2-08F3-4AA9-A07C-59EE512C71F9}">
      <dgm:prSet/>
      <dgm:spPr/>
      <dgm:t>
        <a:bodyPr/>
        <a:lstStyle/>
        <a:p>
          <a:endParaRPr lang="en-US"/>
        </a:p>
      </dgm:t>
    </dgm:pt>
    <dgm:pt modelId="{EA50A179-1641-41EC-ABCE-A004AB44DA84}">
      <dgm:prSet phldrT="[Text]"/>
      <dgm:spPr/>
      <dgm:t>
        <a:bodyPr/>
        <a:lstStyle/>
        <a:p>
          <a:r>
            <a:rPr lang="en-US" dirty="0" smtClean="0"/>
            <a:t>Circa 1900 – over 2,714,000 in the Paris urban area</a:t>
          </a:r>
          <a:endParaRPr lang="en-US" dirty="0"/>
        </a:p>
      </dgm:t>
    </dgm:pt>
    <dgm:pt modelId="{BD5B1A73-6A4F-4C15-B5B8-2BB34AE57CEF}" type="parTrans" cxnId="{5F7EA670-FBF2-4D18-BDBD-FF265B3B6DFA}">
      <dgm:prSet/>
      <dgm:spPr/>
      <dgm:t>
        <a:bodyPr/>
        <a:lstStyle/>
        <a:p>
          <a:endParaRPr lang="en-US"/>
        </a:p>
      </dgm:t>
    </dgm:pt>
    <dgm:pt modelId="{A99693B9-FE95-4548-9CBF-0D4BC6AA71D3}" type="sibTrans" cxnId="{5F7EA670-FBF2-4D18-BDBD-FF265B3B6DFA}">
      <dgm:prSet/>
      <dgm:spPr/>
      <dgm:t>
        <a:bodyPr/>
        <a:lstStyle/>
        <a:p>
          <a:endParaRPr lang="en-US"/>
        </a:p>
      </dgm:t>
    </dgm:pt>
    <dgm:pt modelId="{FF63E873-4C96-4FA2-966F-EBA175A45806}">
      <dgm:prSet phldrT="[Text]"/>
      <dgm:spPr/>
      <dgm:t>
        <a:bodyPr/>
        <a:lstStyle/>
        <a:p>
          <a:r>
            <a:rPr lang="en-US" dirty="0" smtClean="0"/>
            <a:t>Circa 2000 – over 11,000,000 in the Paris urban area</a:t>
          </a:r>
          <a:endParaRPr lang="en-US" dirty="0"/>
        </a:p>
      </dgm:t>
    </dgm:pt>
    <dgm:pt modelId="{E0E1C55D-3000-4190-8612-5C40F264DE30}" type="parTrans" cxnId="{D87AC48A-75D6-4264-885F-3F8FB7F0582C}">
      <dgm:prSet/>
      <dgm:spPr/>
      <dgm:t>
        <a:bodyPr/>
        <a:lstStyle/>
        <a:p>
          <a:endParaRPr lang="en-US"/>
        </a:p>
      </dgm:t>
    </dgm:pt>
    <dgm:pt modelId="{13639942-D599-40AE-9CBC-A86877B8C1B9}" type="sibTrans" cxnId="{D87AC48A-75D6-4264-885F-3F8FB7F0582C}">
      <dgm:prSet/>
      <dgm:spPr/>
      <dgm:t>
        <a:bodyPr/>
        <a:lstStyle/>
        <a:p>
          <a:endParaRPr lang="en-US"/>
        </a:p>
      </dgm:t>
    </dgm:pt>
    <dgm:pt modelId="{1DEF0560-9EFF-4AE7-9110-8A2EEDEFDFD3}">
      <dgm:prSet phldrT="[Text]"/>
      <dgm:spPr/>
      <dgm:t>
        <a:bodyPr/>
        <a:lstStyle/>
        <a:p>
          <a:r>
            <a:rPr lang="en-US" dirty="0" smtClean="0"/>
            <a:t>Circa 2000 -  over 7,100,000 in the London urban area</a:t>
          </a:r>
          <a:endParaRPr lang="en-US" dirty="0"/>
        </a:p>
      </dgm:t>
    </dgm:pt>
    <dgm:pt modelId="{26B04611-476B-4B58-9C0F-C8E589AAFA2A}" type="parTrans" cxnId="{E43E4FDA-DD81-4025-89D8-320BC9C32F77}">
      <dgm:prSet/>
      <dgm:spPr/>
      <dgm:t>
        <a:bodyPr/>
        <a:lstStyle/>
        <a:p>
          <a:endParaRPr lang="en-US"/>
        </a:p>
      </dgm:t>
    </dgm:pt>
    <dgm:pt modelId="{28CFE13B-25DF-465C-8B5E-B8AE18F178FA}" type="sibTrans" cxnId="{E43E4FDA-DD81-4025-89D8-320BC9C32F77}">
      <dgm:prSet/>
      <dgm:spPr/>
      <dgm:t>
        <a:bodyPr/>
        <a:lstStyle/>
        <a:p>
          <a:endParaRPr lang="en-US"/>
        </a:p>
      </dgm:t>
    </dgm:pt>
    <dgm:pt modelId="{3325A248-96EB-4708-A1B7-57FA5976C8C1}" type="pres">
      <dgm:prSet presAssocID="{92DD3DF5-D285-4B75-A484-168142E9364F}" presName="Name0" presStyleCnt="0">
        <dgm:presLayoutVars>
          <dgm:dir/>
          <dgm:animLvl val="lvl"/>
          <dgm:resizeHandles val="exact"/>
        </dgm:presLayoutVars>
      </dgm:prSet>
      <dgm:spPr/>
      <dgm:t>
        <a:bodyPr/>
        <a:lstStyle/>
        <a:p>
          <a:endParaRPr lang="en-US"/>
        </a:p>
      </dgm:t>
    </dgm:pt>
    <dgm:pt modelId="{47379FBE-8A0A-4D15-91C1-B357921D2E79}" type="pres">
      <dgm:prSet presAssocID="{885E0CAB-6F7F-4C31-AA80-41148AF3D4E3}" presName="composite" presStyleCnt="0"/>
      <dgm:spPr/>
    </dgm:pt>
    <dgm:pt modelId="{A48B6DFD-8B53-4D67-A5CA-175551DD37CC}" type="pres">
      <dgm:prSet presAssocID="{885E0CAB-6F7F-4C31-AA80-41148AF3D4E3}" presName="parTx" presStyleLbl="alignNode1" presStyleIdx="0" presStyleCnt="2">
        <dgm:presLayoutVars>
          <dgm:chMax val="0"/>
          <dgm:chPref val="0"/>
          <dgm:bulletEnabled val="1"/>
        </dgm:presLayoutVars>
      </dgm:prSet>
      <dgm:spPr/>
      <dgm:t>
        <a:bodyPr/>
        <a:lstStyle/>
        <a:p>
          <a:endParaRPr lang="en-US"/>
        </a:p>
      </dgm:t>
    </dgm:pt>
    <dgm:pt modelId="{4F25FC5D-9AFA-453F-8F94-E1CD8B060239}" type="pres">
      <dgm:prSet presAssocID="{885E0CAB-6F7F-4C31-AA80-41148AF3D4E3}" presName="desTx" presStyleLbl="alignAccFollowNode1" presStyleIdx="0" presStyleCnt="2">
        <dgm:presLayoutVars>
          <dgm:bulletEnabled val="1"/>
        </dgm:presLayoutVars>
      </dgm:prSet>
      <dgm:spPr/>
      <dgm:t>
        <a:bodyPr/>
        <a:lstStyle/>
        <a:p>
          <a:endParaRPr lang="en-US"/>
        </a:p>
      </dgm:t>
    </dgm:pt>
    <dgm:pt modelId="{5BF0D096-1234-4D8E-A178-10F92AC87314}" type="pres">
      <dgm:prSet presAssocID="{EB3828EC-1A3B-48AB-924D-D15A44B62643}" presName="space" presStyleCnt="0"/>
      <dgm:spPr/>
    </dgm:pt>
    <dgm:pt modelId="{979E47FE-6699-4DF2-A6DF-B1D9FB49EB8D}" type="pres">
      <dgm:prSet presAssocID="{9B7C50A4-504A-4DFC-985C-B48758AB89CE}" presName="composite" presStyleCnt="0"/>
      <dgm:spPr/>
    </dgm:pt>
    <dgm:pt modelId="{FCB0687F-B323-4DD4-8EF5-DE2BE433C778}" type="pres">
      <dgm:prSet presAssocID="{9B7C50A4-504A-4DFC-985C-B48758AB89CE}" presName="parTx" presStyleLbl="alignNode1" presStyleIdx="1" presStyleCnt="2">
        <dgm:presLayoutVars>
          <dgm:chMax val="0"/>
          <dgm:chPref val="0"/>
          <dgm:bulletEnabled val="1"/>
        </dgm:presLayoutVars>
      </dgm:prSet>
      <dgm:spPr/>
      <dgm:t>
        <a:bodyPr/>
        <a:lstStyle/>
        <a:p>
          <a:endParaRPr lang="en-US"/>
        </a:p>
      </dgm:t>
    </dgm:pt>
    <dgm:pt modelId="{ED303111-58CB-4231-B7FC-3C3A40B706ED}" type="pres">
      <dgm:prSet presAssocID="{9B7C50A4-504A-4DFC-985C-B48758AB89CE}" presName="desTx" presStyleLbl="alignAccFollowNode1" presStyleIdx="1" presStyleCnt="2">
        <dgm:presLayoutVars>
          <dgm:bulletEnabled val="1"/>
        </dgm:presLayoutVars>
      </dgm:prSet>
      <dgm:spPr/>
      <dgm:t>
        <a:bodyPr/>
        <a:lstStyle/>
        <a:p>
          <a:endParaRPr lang="en-US"/>
        </a:p>
      </dgm:t>
    </dgm:pt>
  </dgm:ptLst>
  <dgm:cxnLst>
    <dgm:cxn modelId="{B7166C0B-45F6-4D7C-848A-6940B8E46326}" srcId="{92DD3DF5-D285-4B75-A484-168142E9364F}" destId="{885E0CAB-6F7F-4C31-AA80-41148AF3D4E3}" srcOrd="0" destOrd="0" parTransId="{AD0607B3-E670-4927-B778-5A3E4FE94353}" sibTransId="{EB3828EC-1A3B-48AB-924D-D15A44B62643}"/>
    <dgm:cxn modelId="{70D5AF7B-6870-4D73-99D8-51FA273D63EC}" type="presOf" srcId="{59832493-FC67-4E02-9640-6253FB36D3FA}" destId="{ED303111-58CB-4231-B7FC-3C3A40B706ED}" srcOrd="0" destOrd="1" presId="urn:microsoft.com/office/officeart/2005/8/layout/hList1"/>
    <dgm:cxn modelId="{B0C3B876-313B-4CA8-A2D8-173665AD87C5}" type="presOf" srcId="{E71DB2F1-D309-4B76-B7B3-940E18EFF2F4}" destId="{ED303111-58CB-4231-B7FC-3C3A40B706ED}" srcOrd="0" destOrd="0" presId="urn:microsoft.com/office/officeart/2005/8/layout/hList1"/>
    <dgm:cxn modelId="{8289EBD4-EC0C-4BF4-9FBA-782E8B7CD6B6}" srcId="{92DD3DF5-D285-4B75-A484-168142E9364F}" destId="{9B7C50A4-504A-4DFC-985C-B48758AB89CE}" srcOrd="1" destOrd="0" parTransId="{A4C236C4-7787-41E2-AD69-7B129AEC943D}" sibTransId="{E43D2717-6565-4B2B-980B-129B1E8ACFCF}"/>
    <dgm:cxn modelId="{C464CAF2-93AD-4B62-85C9-2C67E6C01E9D}" srcId="{885E0CAB-6F7F-4C31-AA80-41148AF3D4E3}" destId="{B901298F-04D2-4F89-94A8-B215375BC8CA}" srcOrd="0" destOrd="0" parTransId="{6285D364-A617-4092-B9EF-F5FA2568DE53}" sibTransId="{9628A032-3991-4070-909F-96062AC1C89F}"/>
    <dgm:cxn modelId="{76A73211-3666-456A-88F9-3B8B9A669951}" type="presOf" srcId="{FF63E873-4C96-4FA2-966F-EBA175A45806}" destId="{4F25FC5D-9AFA-453F-8F94-E1CD8B060239}" srcOrd="0" destOrd="2" presId="urn:microsoft.com/office/officeart/2005/8/layout/hList1"/>
    <dgm:cxn modelId="{C4D73BD4-6841-427F-A686-F681BAEC2AD8}" srcId="{9B7C50A4-504A-4DFC-985C-B48758AB89CE}" destId="{E71DB2F1-D309-4B76-B7B3-940E18EFF2F4}" srcOrd="0" destOrd="0" parTransId="{C5867350-A430-46F2-9580-A6CE9432B865}" sibTransId="{D86CE8F8-6709-4D4C-8402-B06E6E27396C}"/>
    <dgm:cxn modelId="{4CADF3AF-B387-489A-BC00-11F10EA37037}" type="presOf" srcId="{EA50A179-1641-41EC-ABCE-A004AB44DA84}" destId="{4F25FC5D-9AFA-453F-8F94-E1CD8B060239}" srcOrd="0" destOrd="1" presId="urn:microsoft.com/office/officeart/2005/8/layout/hList1"/>
    <dgm:cxn modelId="{BD5AECDA-718F-4A83-8BF7-43512D282AD1}" type="presOf" srcId="{885E0CAB-6F7F-4C31-AA80-41148AF3D4E3}" destId="{A48B6DFD-8B53-4D67-A5CA-175551DD37CC}" srcOrd="0" destOrd="0" presId="urn:microsoft.com/office/officeart/2005/8/layout/hList1"/>
    <dgm:cxn modelId="{5F7EA670-FBF2-4D18-BDBD-FF265B3B6DFA}" srcId="{885E0CAB-6F7F-4C31-AA80-41148AF3D4E3}" destId="{EA50A179-1641-41EC-ABCE-A004AB44DA84}" srcOrd="1" destOrd="0" parTransId="{BD5B1A73-6A4F-4C15-B5B8-2BB34AE57CEF}" sibTransId="{A99693B9-FE95-4548-9CBF-0D4BC6AA71D3}"/>
    <dgm:cxn modelId="{0ACAAFF9-483A-4298-8C2F-7F3E2E2FAB2B}" type="presOf" srcId="{9B7C50A4-504A-4DFC-985C-B48758AB89CE}" destId="{FCB0687F-B323-4DD4-8EF5-DE2BE433C778}" srcOrd="0" destOrd="0" presId="urn:microsoft.com/office/officeart/2005/8/layout/hList1"/>
    <dgm:cxn modelId="{348522A4-B157-4AE6-ADA4-1A8FDDF6D01B}" type="presOf" srcId="{1DEF0560-9EFF-4AE7-9110-8A2EEDEFDFD3}" destId="{ED303111-58CB-4231-B7FC-3C3A40B706ED}" srcOrd="0" destOrd="2" presId="urn:microsoft.com/office/officeart/2005/8/layout/hList1"/>
    <dgm:cxn modelId="{E43E4FDA-DD81-4025-89D8-320BC9C32F77}" srcId="{9B7C50A4-504A-4DFC-985C-B48758AB89CE}" destId="{1DEF0560-9EFF-4AE7-9110-8A2EEDEFDFD3}" srcOrd="2" destOrd="0" parTransId="{26B04611-476B-4B58-9C0F-C8E589AAFA2A}" sibTransId="{28CFE13B-25DF-465C-8B5E-B8AE18F178FA}"/>
    <dgm:cxn modelId="{1CC1EDF1-BF05-4374-A1B0-02B7BADA1AFD}" type="presOf" srcId="{92DD3DF5-D285-4B75-A484-168142E9364F}" destId="{3325A248-96EB-4708-A1B7-57FA5976C8C1}" srcOrd="0" destOrd="0" presId="urn:microsoft.com/office/officeart/2005/8/layout/hList1"/>
    <dgm:cxn modelId="{9FF93DB3-4331-436E-88D3-EC27C7F35038}" type="presOf" srcId="{B901298F-04D2-4F89-94A8-B215375BC8CA}" destId="{4F25FC5D-9AFA-453F-8F94-E1CD8B060239}" srcOrd="0" destOrd="0" presId="urn:microsoft.com/office/officeart/2005/8/layout/hList1"/>
    <dgm:cxn modelId="{D87AC48A-75D6-4264-885F-3F8FB7F0582C}" srcId="{885E0CAB-6F7F-4C31-AA80-41148AF3D4E3}" destId="{FF63E873-4C96-4FA2-966F-EBA175A45806}" srcOrd="2" destOrd="0" parTransId="{E0E1C55D-3000-4190-8612-5C40F264DE30}" sibTransId="{13639942-D599-40AE-9CBC-A86877B8C1B9}"/>
    <dgm:cxn modelId="{186E91E2-08F3-4AA9-A07C-59EE512C71F9}" srcId="{9B7C50A4-504A-4DFC-985C-B48758AB89CE}" destId="{59832493-FC67-4E02-9640-6253FB36D3FA}" srcOrd="1" destOrd="0" parTransId="{C9F44E33-F68F-433C-9AAB-1FCDE1907754}" sibTransId="{EA700D56-C330-44C5-BCC8-AF9067E622F2}"/>
    <dgm:cxn modelId="{1F6C834F-3B4A-4FDA-A279-CDEF6E9E94DB}" type="presParOf" srcId="{3325A248-96EB-4708-A1B7-57FA5976C8C1}" destId="{47379FBE-8A0A-4D15-91C1-B357921D2E79}" srcOrd="0" destOrd="0" presId="urn:microsoft.com/office/officeart/2005/8/layout/hList1"/>
    <dgm:cxn modelId="{0F105ADC-8F4A-4EF4-9994-44635DAB538A}" type="presParOf" srcId="{47379FBE-8A0A-4D15-91C1-B357921D2E79}" destId="{A48B6DFD-8B53-4D67-A5CA-175551DD37CC}" srcOrd="0" destOrd="0" presId="urn:microsoft.com/office/officeart/2005/8/layout/hList1"/>
    <dgm:cxn modelId="{9D012BC7-215C-4194-AE7F-9EFD8DD72F4B}" type="presParOf" srcId="{47379FBE-8A0A-4D15-91C1-B357921D2E79}" destId="{4F25FC5D-9AFA-453F-8F94-E1CD8B060239}" srcOrd="1" destOrd="0" presId="urn:microsoft.com/office/officeart/2005/8/layout/hList1"/>
    <dgm:cxn modelId="{CF5990E1-ED74-49C9-9297-6524956FC70F}" type="presParOf" srcId="{3325A248-96EB-4708-A1B7-57FA5976C8C1}" destId="{5BF0D096-1234-4D8E-A178-10F92AC87314}" srcOrd="1" destOrd="0" presId="urn:microsoft.com/office/officeart/2005/8/layout/hList1"/>
    <dgm:cxn modelId="{C5A40BAF-B364-4BE6-A4B6-2185DF7EA691}" type="presParOf" srcId="{3325A248-96EB-4708-A1B7-57FA5976C8C1}" destId="{979E47FE-6699-4DF2-A6DF-B1D9FB49EB8D}" srcOrd="2" destOrd="0" presId="urn:microsoft.com/office/officeart/2005/8/layout/hList1"/>
    <dgm:cxn modelId="{BF1C30C1-9CB4-4CB4-91E0-7687F4BBB942}" type="presParOf" srcId="{979E47FE-6699-4DF2-A6DF-B1D9FB49EB8D}" destId="{FCB0687F-B323-4DD4-8EF5-DE2BE433C778}" srcOrd="0" destOrd="0" presId="urn:microsoft.com/office/officeart/2005/8/layout/hList1"/>
    <dgm:cxn modelId="{2676DCCA-407F-4767-BF32-CFB464D1BE09}" type="presParOf" srcId="{979E47FE-6699-4DF2-A6DF-B1D9FB49EB8D}" destId="{ED303111-58CB-4231-B7FC-3C3A40B706E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78029D-4A68-417E-9647-713CCC231B8D}" type="doc">
      <dgm:prSet loTypeId="urn:microsoft.com/office/officeart/2005/8/layout/process1" loCatId="process" qsTypeId="urn:microsoft.com/office/officeart/2005/8/quickstyle/simple1#19" qsCatId="simple" csTypeId="urn:microsoft.com/office/officeart/2005/8/colors/accent1_2#19" csCatId="accent1" phldr="1"/>
      <dgm:spPr/>
    </dgm:pt>
    <dgm:pt modelId="{AC9A6116-F731-4583-8FD0-91FF416F7FC9}">
      <dgm:prSet phldrT="[Text]"/>
      <dgm:spPr/>
      <dgm:t>
        <a:bodyPr/>
        <a:lstStyle/>
        <a:p>
          <a:r>
            <a:rPr lang="en-US" dirty="0" smtClean="0"/>
            <a:t>Agricultural Revolution</a:t>
          </a:r>
          <a:endParaRPr lang="en-US" dirty="0"/>
        </a:p>
      </dgm:t>
    </dgm:pt>
    <dgm:pt modelId="{4EE21FC7-722F-444F-AA14-924BF611A3D5}" type="parTrans" cxnId="{D4FF51D9-4218-4EA3-9CC7-7DB88E3EB37A}">
      <dgm:prSet/>
      <dgm:spPr/>
      <dgm:t>
        <a:bodyPr/>
        <a:lstStyle/>
        <a:p>
          <a:endParaRPr lang="en-US"/>
        </a:p>
      </dgm:t>
    </dgm:pt>
    <dgm:pt modelId="{EB495329-8078-40DF-B19A-BB63ECDA4C5E}" type="sibTrans" cxnId="{D4FF51D9-4218-4EA3-9CC7-7DB88E3EB37A}">
      <dgm:prSet/>
      <dgm:spPr/>
      <dgm:t>
        <a:bodyPr/>
        <a:lstStyle/>
        <a:p>
          <a:endParaRPr lang="en-US"/>
        </a:p>
      </dgm:t>
    </dgm:pt>
    <dgm:pt modelId="{02C73E98-80BF-4E82-B77D-0350D17D61A6}">
      <dgm:prSet phldrT="[Text]"/>
      <dgm:spPr/>
      <dgm:t>
        <a:bodyPr/>
        <a:lstStyle/>
        <a:p>
          <a:r>
            <a:rPr lang="en-US" dirty="0" smtClean="0"/>
            <a:t>Increased food production</a:t>
          </a:r>
          <a:endParaRPr lang="en-US" dirty="0"/>
        </a:p>
      </dgm:t>
    </dgm:pt>
    <dgm:pt modelId="{7C9ADC6C-3585-4D85-83AF-E2FE1DA84265}" type="parTrans" cxnId="{A52D821A-79F4-4FB6-8217-30CDE3B7126A}">
      <dgm:prSet/>
      <dgm:spPr/>
      <dgm:t>
        <a:bodyPr/>
        <a:lstStyle/>
        <a:p>
          <a:endParaRPr lang="en-US"/>
        </a:p>
      </dgm:t>
    </dgm:pt>
    <dgm:pt modelId="{79719C66-5D80-4CC7-9774-BC6279844BA9}" type="sibTrans" cxnId="{A52D821A-79F4-4FB6-8217-30CDE3B7126A}">
      <dgm:prSet/>
      <dgm:spPr/>
      <dgm:t>
        <a:bodyPr/>
        <a:lstStyle/>
        <a:p>
          <a:endParaRPr lang="en-US"/>
        </a:p>
      </dgm:t>
    </dgm:pt>
    <dgm:pt modelId="{9EEA8286-AB90-49C5-86C9-A169DBF67FFA}">
      <dgm:prSet phldrT="[Text]"/>
      <dgm:spPr/>
      <dgm:t>
        <a:bodyPr/>
        <a:lstStyle/>
        <a:p>
          <a:r>
            <a:rPr lang="en-US" dirty="0" smtClean="0"/>
            <a:t>Lower food prices</a:t>
          </a:r>
          <a:endParaRPr lang="en-US" dirty="0"/>
        </a:p>
      </dgm:t>
    </dgm:pt>
    <dgm:pt modelId="{BE47B3BA-2DDE-4051-A6EF-6EAFDD1B4777}" type="parTrans" cxnId="{B093EC04-8699-4D18-AC61-B0DEB4B95D64}">
      <dgm:prSet/>
      <dgm:spPr/>
      <dgm:t>
        <a:bodyPr/>
        <a:lstStyle/>
        <a:p>
          <a:endParaRPr lang="en-US"/>
        </a:p>
      </dgm:t>
    </dgm:pt>
    <dgm:pt modelId="{6279A5AE-BD62-4609-84A4-76B8C6980F37}" type="sibTrans" cxnId="{B093EC04-8699-4D18-AC61-B0DEB4B95D64}">
      <dgm:prSet/>
      <dgm:spPr/>
      <dgm:t>
        <a:bodyPr/>
        <a:lstStyle/>
        <a:p>
          <a:endParaRPr lang="en-US"/>
        </a:p>
      </dgm:t>
    </dgm:pt>
    <dgm:pt modelId="{99959AEB-82B6-4E04-8125-EFF6A3B98F71}">
      <dgm:prSet phldrT="[Text]"/>
      <dgm:spPr/>
      <dgm:t>
        <a:bodyPr/>
        <a:lstStyle/>
        <a:p>
          <a:r>
            <a:rPr lang="en-US" dirty="0" smtClean="0"/>
            <a:t>People ate more</a:t>
          </a:r>
          <a:endParaRPr lang="en-US" dirty="0"/>
        </a:p>
      </dgm:t>
    </dgm:pt>
    <dgm:pt modelId="{581F1F32-9B66-4E4C-860F-7EAFAB59B40E}" type="parTrans" cxnId="{32CEE8E8-C9EA-4AA0-9871-394A29121971}">
      <dgm:prSet/>
      <dgm:spPr/>
      <dgm:t>
        <a:bodyPr/>
        <a:lstStyle/>
        <a:p>
          <a:endParaRPr lang="en-US"/>
        </a:p>
      </dgm:t>
    </dgm:pt>
    <dgm:pt modelId="{6BDD3EDF-2CEF-4177-91C8-D40042321686}" type="sibTrans" cxnId="{32CEE8E8-C9EA-4AA0-9871-394A29121971}">
      <dgm:prSet/>
      <dgm:spPr/>
      <dgm:t>
        <a:bodyPr/>
        <a:lstStyle/>
        <a:p>
          <a:endParaRPr lang="en-US"/>
        </a:p>
      </dgm:t>
    </dgm:pt>
    <dgm:pt modelId="{F3918CF3-52AD-48E0-91E6-33F30CA5EB85}">
      <dgm:prSet phldrT="[Text]"/>
      <dgm:spPr/>
      <dgm:t>
        <a:bodyPr/>
        <a:lstStyle/>
        <a:p>
          <a:r>
            <a:rPr lang="en-US" dirty="0" smtClean="0"/>
            <a:t>More healthy babies were born</a:t>
          </a:r>
          <a:endParaRPr lang="en-US" dirty="0"/>
        </a:p>
      </dgm:t>
    </dgm:pt>
    <dgm:pt modelId="{F08018FA-3DCD-4FD0-93FF-7C60977B511B}" type="parTrans" cxnId="{881499C4-FEB0-4B79-9AD4-779379FACB9A}">
      <dgm:prSet/>
      <dgm:spPr/>
      <dgm:t>
        <a:bodyPr/>
        <a:lstStyle/>
        <a:p>
          <a:endParaRPr lang="en-US"/>
        </a:p>
      </dgm:t>
    </dgm:pt>
    <dgm:pt modelId="{D6960FE6-109D-41E3-917C-62FB3E736C1F}" type="sibTrans" cxnId="{881499C4-FEB0-4B79-9AD4-779379FACB9A}">
      <dgm:prSet/>
      <dgm:spPr/>
      <dgm:t>
        <a:bodyPr/>
        <a:lstStyle/>
        <a:p>
          <a:endParaRPr lang="en-US"/>
        </a:p>
      </dgm:t>
    </dgm:pt>
    <dgm:pt modelId="{F9E14A00-D34C-4277-AC3D-0EDD3BDA3D7F}">
      <dgm:prSet phldrT="[Text]"/>
      <dgm:spPr/>
      <dgm:t>
        <a:bodyPr/>
        <a:lstStyle/>
        <a:p>
          <a:r>
            <a:rPr lang="en-US" dirty="0" smtClean="0"/>
            <a:t>Population skyrocketed</a:t>
          </a:r>
          <a:endParaRPr lang="en-US" dirty="0"/>
        </a:p>
      </dgm:t>
    </dgm:pt>
    <dgm:pt modelId="{2532629D-20FE-4FE9-928E-DFBEA1706FF8}" type="parTrans" cxnId="{0CE9D7BF-5C81-43F0-A1EF-C823F3ED4712}">
      <dgm:prSet/>
      <dgm:spPr/>
      <dgm:t>
        <a:bodyPr/>
        <a:lstStyle/>
        <a:p>
          <a:endParaRPr lang="en-US"/>
        </a:p>
      </dgm:t>
    </dgm:pt>
    <dgm:pt modelId="{F6EEAEAD-811E-4BB7-8A1F-A9D199DA6A2D}" type="sibTrans" cxnId="{0CE9D7BF-5C81-43F0-A1EF-C823F3ED4712}">
      <dgm:prSet/>
      <dgm:spPr/>
      <dgm:t>
        <a:bodyPr/>
        <a:lstStyle/>
        <a:p>
          <a:endParaRPr lang="en-US"/>
        </a:p>
      </dgm:t>
    </dgm:pt>
    <dgm:pt modelId="{FC315C21-986F-4D7E-8933-26269F4910BC}" type="pres">
      <dgm:prSet presAssocID="{9D78029D-4A68-417E-9647-713CCC231B8D}" presName="Name0" presStyleCnt="0">
        <dgm:presLayoutVars>
          <dgm:dir/>
          <dgm:resizeHandles val="exact"/>
        </dgm:presLayoutVars>
      </dgm:prSet>
      <dgm:spPr/>
    </dgm:pt>
    <dgm:pt modelId="{8F2B1588-7A11-4EF2-8C3F-32315B1B9507}" type="pres">
      <dgm:prSet presAssocID="{AC9A6116-F731-4583-8FD0-91FF416F7FC9}" presName="node" presStyleLbl="node1" presStyleIdx="0" presStyleCnt="6">
        <dgm:presLayoutVars>
          <dgm:bulletEnabled val="1"/>
        </dgm:presLayoutVars>
      </dgm:prSet>
      <dgm:spPr/>
      <dgm:t>
        <a:bodyPr/>
        <a:lstStyle/>
        <a:p>
          <a:endParaRPr lang="en-US"/>
        </a:p>
      </dgm:t>
    </dgm:pt>
    <dgm:pt modelId="{4D747EE2-BEA3-4D13-A3B9-06357A65A4CE}" type="pres">
      <dgm:prSet presAssocID="{EB495329-8078-40DF-B19A-BB63ECDA4C5E}" presName="sibTrans" presStyleLbl="sibTrans2D1" presStyleIdx="0" presStyleCnt="5"/>
      <dgm:spPr/>
      <dgm:t>
        <a:bodyPr/>
        <a:lstStyle/>
        <a:p>
          <a:endParaRPr lang="en-US"/>
        </a:p>
      </dgm:t>
    </dgm:pt>
    <dgm:pt modelId="{8392E861-7C25-487F-A4B9-A96A6394AB4D}" type="pres">
      <dgm:prSet presAssocID="{EB495329-8078-40DF-B19A-BB63ECDA4C5E}" presName="connectorText" presStyleLbl="sibTrans2D1" presStyleIdx="0" presStyleCnt="5"/>
      <dgm:spPr/>
      <dgm:t>
        <a:bodyPr/>
        <a:lstStyle/>
        <a:p>
          <a:endParaRPr lang="en-US"/>
        </a:p>
      </dgm:t>
    </dgm:pt>
    <dgm:pt modelId="{88193459-B428-4DBA-96A3-6CFE99AA256A}" type="pres">
      <dgm:prSet presAssocID="{02C73E98-80BF-4E82-B77D-0350D17D61A6}" presName="node" presStyleLbl="node1" presStyleIdx="1" presStyleCnt="6">
        <dgm:presLayoutVars>
          <dgm:bulletEnabled val="1"/>
        </dgm:presLayoutVars>
      </dgm:prSet>
      <dgm:spPr/>
      <dgm:t>
        <a:bodyPr/>
        <a:lstStyle/>
        <a:p>
          <a:endParaRPr lang="en-US"/>
        </a:p>
      </dgm:t>
    </dgm:pt>
    <dgm:pt modelId="{F2B6DD7F-A5E4-43E9-9FF0-3C2F09E4C5E3}" type="pres">
      <dgm:prSet presAssocID="{79719C66-5D80-4CC7-9774-BC6279844BA9}" presName="sibTrans" presStyleLbl="sibTrans2D1" presStyleIdx="1" presStyleCnt="5"/>
      <dgm:spPr/>
      <dgm:t>
        <a:bodyPr/>
        <a:lstStyle/>
        <a:p>
          <a:endParaRPr lang="en-US"/>
        </a:p>
      </dgm:t>
    </dgm:pt>
    <dgm:pt modelId="{D233E92D-E5A1-440D-B2EA-349A78D42A87}" type="pres">
      <dgm:prSet presAssocID="{79719C66-5D80-4CC7-9774-BC6279844BA9}" presName="connectorText" presStyleLbl="sibTrans2D1" presStyleIdx="1" presStyleCnt="5"/>
      <dgm:spPr/>
      <dgm:t>
        <a:bodyPr/>
        <a:lstStyle/>
        <a:p>
          <a:endParaRPr lang="en-US"/>
        </a:p>
      </dgm:t>
    </dgm:pt>
    <dgm:pt modelId="{6FB20446-B136-47D4-A9C4-86D0BAB55652}" type="pres">
      <dgm:prSet presAssocID="{9EEA8286-AB90-49C5-86C9-A169DBF67FFA}" presName="node" presStyleLbl="node1" presStyleIdx="2" presStyleCnt="6">
        <dgm:presLayoutVars>
          <dgm:bulletEnabled val="1"/>
        </dgm:presLayoutVars>
      </dgm:prSet>
      <dgm:spPr/>
      <dgm:t>
        <a:bodyPr/>
        <a:lstStyle/>
        <a:p>
          <a:endParaRPr lang="en-US"/>
        </a:p>
      </dgm:t>
    </dgm:pt>
    <dgm:pt modelId="{138AA0E6-6450-4133-8B4A-EA3CA902C54A}" type="pres">
      <dgm:prSet presAssocID="{6279A5AE-BD62-4609-84A4-76B8C6980F37}" presName="sibTrans" presStyleLbl="sibTrans2D1" presStyleIdx="2" presStyleCnt="5"/>
      <dgm:spPr/>
      <dgm:t>
        <a:bodyPr/>
        <a:lstStyle/>
        <a:p>
          <a:endParaRPr lang="en-US"/>
        </a:p>
      </dgm:t>
    </dgm:pt>
    <dgm:pt modelId="{86188688-A989-40A4-B2D5-AD6B4C31DCD9}" type="pres">
      <dgm:prSet presAssocID="{6279A5AE-BD62-4609-84A4-76B8C6980F37}" presName="connectorText" presStyleLbl="sibTrans2D1" presStyleIdx="2" presStyleCnt="5"/>
      <dgm:spPr/>
      <dgm:t>
        <a:bodyPr/>
        <a:lstStyle/>
        <a:p>
          <a:endParaRPr lang="en-US"/>
        </a:p>
      </dgm:t>
    </dgm:pt>
    <dgm:pt modelId="{56F2D263-15DC-450A-96BD-F5736487B5B6}" type="pres">
      <dgm:prSet presAssocID="{99959AEB-82B6-4E04-8125-EFF6A3B98F71}" presName="node" presStyleLbl="node1" presStyleIdx="3" presStyleCnt="6">
        <dgm:presLayoutVars>
          <dgm:bulletEnabled val="1"/>
        </dgm:presLayoutVars>
      </dgm:prSet>
      <dgm:spPr/>
      <dgm:t>
        <a:bodyPr/>
        <a:lstStyle/>
        <a:p>
          <a:endParaRPr lang="en-US"/>
        </a:p>
      </dgm:t>
    </dgm:pt>
    <dgm:pt modelId="{171AF2B1-9441-4E29-ADF5-0E9C68B3FF68}" type="pres">
      <dgm:prSet presAssocID="{6BDD3EDF-2CEF-4177-91C8-D40042321686}" presName="sibTrans" presStyleLbl="sibTrans2D1" presStyleIdx="3" presStyleCnt="5"/>
      <dgm:spPr/>
      <dgm:t>
        <a:bodyPr/>
        <a:lstStyle/>
        <a:p>
          <a:endParaRPr lang="en-US"/>
        </a:p>
      </dgm:t>
    </dgm:pt>
    <dgm:pt modelId="{AD116A99-A4DE-4D35-B136-402FF3674103}" type="pres">
      <dgm:prSet presAssocID="{6BDD3EDF-2CEF-4177-91C8-D40042321686}" presName="connectorText" presStyleLbl="sibTrans2D1" presStyleIdx="3" presStyleCnt="5"/>
      <dgm:spPr/>
      <dgm:t>
        <a:bodyPr/>
        <a:lstStyle/>
        <a:p>
          <a:endParaRPr lang="en-US"/>
        </a:p>
      </dgm:t>
    </dgm:pt>
    <dgm:pt modelId="{444233BE-3D55-4FB1-BE7C-2566E203096B}" type="pres">
      <dgm:prSet presAssocID="{F3918CF3-52AD-48E0-91E6-33F30CA5EB85}" presName="node" presStyleLbl="node1" presStyleIdx="4" presStyleCnt="6">
        <dgm:presLayoutVars>
          <dgm:bulletEnabled val="1"/>
        </dgm:presLayoutVars>
      </dgm:prSet>
      <dgm:spPr/>
      <dgm:t>
        <a:bodyPr/>
        <a:lstStyle/>
        <a:p>
          <a:endParaRPr lang="en-US"/>
        </a:p>
      </dgm:t>
    </dgm:pt>
    <dgm:pt modelId="{423BCD25-2D59-45D3-A8F5-7A27D0ABAD78}" type="pres">
      <dgm:prSet presAssocID="{D6960FE6-109D-41E3-917C-62FB3E736C1F}" presName="sibTrans" presStyleLbl="sibTrans2D1" presStyleIdx="4" presStyleCnt="5"/>
      <dgm:spPr/>
      <dgm:t>
        <a:bodyPr/>
        <a:lstStyle/>
        <a:p>
          <a:endParaRPr lang="en-US"/>
        </a:p>
      </dgm:t>
    </dgm:pt>
    <dgm:pt modelId="{02B8F46D-7872-4284-984D-13EF05B14154}" type="pres">
      <dgm:prSet presAssocID="{D6960FE6-109D-41E3-917C-62FB3E736C1F}" presName="connectorText" presStyleLbl="sibTrans2D1" presStyleIdx="4" presStyleCnt="5"/>
      <dgm:spPr/>
      <dgm:t>
        <a:bodyPr/>
        <a:lstStyle/>
        <a:p>
          <a:endParaRPr lang="en-US"/>
        </a:p>
      </dgm:t>
    </dgm:pt>
    <dgm:pt modelId="{4BF36AD7-FA78-4377-861B-4293750AF589}" type="pres">
      <dgm:prSet presAssocID="{F9E14A00-D34C-4277-AC3D-0EDD3BDA3D7F}" presName="node" presStyleLbl="node1" presStyleIdx="5" presStyleCnt="6">
        <dgm:presLayoutVars>
          <dgm:bulletEnabled val="1"/>
        </dgm:presLayoutVars>
      </dgm:prSet>
      <dgm:spPr/>
      <dgm:t>
        <a:bodyPr/>
        <a:lstStyle/>
        <a:p>
          <a:endParaRPr lang="en-US"/>
        </a:p>
      </dgm:t>
    </dgm:pt>
  </dgm:ptLst>
  <dgm:cxnLst>
    <dgm:cxn modelId="{8EB83926-772B-4775-B458-7900A331FBD1}" type="presOf" srcId="{F3918CF3-52AD-48E0-91E6-33F30CA5EB85}" destId="{444233BE-3D55-4FB1-BE7C-2566E203096B}" srcOrd="0" destOrd="0" presId="urn:microsoft.com/office/officeart/2005/8/layout/process1"/>
    <dgm:cxn modelId="{125C3265-4047-4941-A6F8-9862E1843D1E}" type="presOf" srcId="{02C73E98-80BF-4E82-B77D-0350D17D61A6}" destId="{88193459-B428-4DBA-96A3-6CFE99AA256A}" srcOrd="0" destOrd="0" presId="urn:microsoft.com/office/officeart/2005/8/layout/process1"/>
    <dgm:cxn modelId="{0CE9D7BF-5C81-43F0-A1EF-C823F3ED4712}" srcId="{9D78029D-4A68-417E-9647-713CCC231B8D}" destId="{F9E14A00-D34C-4277-AC3D-0EDD3BDA3D7F}" srcOrd="5" destOrd="0" parTransId="{2532629D-20FE-4FE9-928E-DFBEA1706FF8}" sibTransId="{F6EEAEAD-811E-4BB7-8A1F-A9D199DA6A2D}"/>
    <dgm:cxn modelId="{BD199EEE-9F2C-41E9-A773-D2B708E70EF3}" type="presOf" srcId="{6BDD3EDF-2CEF-4177-91C8-D40042321686}" destId="{AD116A99-A4DE-4D35-B136-402FF3674103}" srcOrd="1" destOrd="0" presId="urn:microsoft.com/office/officeart/2005/8/layout/process1"/>
    <dgm:cxn modelId="{A543A673-B7CC-43D2-89C3-8FB702C51DF4}" type="presOf" srcId="{AC9A6116-F731-4583-8FD0-91FF416F7FC9}" destId="{8F2B1588-7A11-4EF2-8C3F-32315B1B9507}" srcOrd="0" destOrd="0" presId="urn:microsoft.com/office/officeart/2005/8/layout/process1"/>
    <dgm:cxn modelId="{4AD1D260-3AAC-4B30-9796-D86359A7D97A}" type="presOf" srcId="{EB495329-8078-40DF-B19A-BB63ECDA4C5E}" destId="{4D747EE2-BEA3-4D13-A3B9-06357A65A4CE}" srcOrd="0" destOrd="0" presId="urn:microsoft.com/office/officeart/2005/8/layout/process1"/>
    <dgm:cxn modelId="{32CEE8E8-C9EA-4AA0-9871-394A29121971}" srcId="{9D78029D-4A68-417E-9647-713CCC231B8D}" destId="{99959AEB-82B6-4E04-8125-EFF6A3B98F71}" srcOrd="3" destOrd="0" parTransId="{581F1F32-9B66-4E4C-860F-7EAFAB59B40E}" sibTransId="{6BDD3EDF-2CEF-4177-91C8-D40042321686}"/>
    <dgm:cxn modelId="{A46B3DB8-EDD3-464C-B6AD-5CD160685AC1}" type="presOf" srcId="{EB495329-8078-40DF-B19A-BB63ECDA4C5E}" destId="{8392E861-7C25-487F-A4B9-A96A6394AB4D}" srcOrd="1" destOrd="0" presId="urn:microsoft.com/office/officeart/2005/8/layout/process1"/>
    <dgm:cxn modelId="{E850855E-BDA0-4643-98F0-3494848814FC}" type="presOf" srcId="{79719C66-5D80-4CC7-9774-BC6279844BA9}" destId="{F2B6DD7F-A5E4-43E9-9FF0-3C2F09E4C5E3}" srcOrd="0" destOrd="0" presId="urn:microsoft.com/office/officeart/2005/8/layout/process1"/>
    <dgm:cxn modelId="{FB7C6C96-4EBD-4793-A41A-6F07467B8938}" type="presOf" srcId="{9EEA8286-AB90-49C5-86C9-A169DBF67FFA}" destId="{6FB20446-B136-47D4-A9C4-86D0BAB55652}" srcOrd="0" destOrd="0" presId="urn:microsoft.com/office/officeart/2005/8/layout/process1"/>
    <dgm:cxn modelId="{B6CBD6FB-729A-488B-AD7F-ACAC6935B8A2}" type="presOf" srcId="{99959AEB-82B6-4E04-8125-EFF6A3B98F71}" destId="{56F2D263-15DC-450A-96BD-F5736487B5B6}" srcOrd="0" destOrd="0" presId="urn:microsoft.com/office/officeart/2005/8/layout/process1"/>
    <dgm:cxn modelId="{A52D821A-79F4-4FB6-8217-30CDE3B7126A}" srcId="{9D78029D-4A68-417E-9647-713CCC231B8D}" destId="{02C73E98-80BF-4E82-B77D-0350D17D61A6}" srcOrd="1" destOrd="0" parTransId="{7C9ADC6C-3585-4D85-83AF-E2FE1DA84265}" sibTransId="{79719C66-5D80-4CC7-9774-BC6279844BA9}"/>
    <dgm:cxn modelId="{B530BF83-AE99-41BD-BAA0-DFA280CB8BFA}" type="presOf" srcId="{6BDD3EDF-2CEF-4177-91C8-D40042321686}" destId="{171AF2B1-9441-4E29-ADF5-0E9C68B3FF68}" srcOrd="0" destOrd="0" presId="urn:microsoft.com/office/officeart/2005/8/layout/process1"/>
    <dgm:cxn modelId="{A134C59E-3B0D-4CE5-9AC0-6656EA6DD178}" type="presOf" srcId="{F9E14A00-D34C-4277-AC3D-0EDD3BDA3D7F}" destId="{4BF36AD7-FA78-4377-861B-4293750AF589}" srcOrd="0" destOrd="0" presId="urn:microsoft.com/office/officeart/2005/8/layout/process1"/>
    <dgm:cxn modelId="{18AB69BB-A140-46E5-AF71-8CCDC1634B01}" type="presOf" srcId="{9D78029D-4A68-417E-9647-713CCC231B8D}" destId="{FC315C21-986F-4D7E-8933-26269F4910BC}" srcOrd="0" destOrd="0" presId="urn:microsoft.com/office/officeart/2005/8/layout/process1"/>
    <dgm:cxn modelId="{F31F88F9-743C-4F2B-9F4F-B70FE3CAB927}" type="presOf" srcId="{D6960FE6-109D-41E3-917C-62FB3E736C1F}" destId="{02B8F46D-7872-4284-984D-13EF05B14154}" srcOrd="1" destOrd="0" presId="urn:microsoft.com/office/officeart/2005/8/layout/process1"/>
    <dgm:cxn modelId="{D4FF51D9-4218-4EA3-9CC7-7DB88E3EB37A}" srcId="{9D78029D-4A68-417E-9647-713CCC231B8D}" destId="{AC9A6116-F731-4583-8FD0-91FF416F7FC9}" srcOrd="0" destOrd="0" parTransId="{4EE21FC7-722F-444F-AA14-924BF611A3D5}" sibTransId="{EB495329-8078-40DF-B19A-BB63ECDA4C5E}"/>
    <dgm:cxn modelId="{B093EC04-8699-4D18-AC61-B0DEB4B95D64}" srcId="{9D78029D-4A68-417E-9647-713CCC231B8D}" destId="{9EEA8286-AB90-49C5-86C9-A169DBF67FFA}" srcOrd="2" destOrd="0" parTransId="{BE47B3BA-2DDE-4051-A6EF-6EAFDD1B4777}" sibTransId="{6279A5AE-BD62-4609-84A4-76B8C6980F37}"/>
    <dgm:cxn modelId="{F05ED886-F545-4668-B7EA-CA1DF88CE5B9}" type="presOf" srcId="{6279A5AE-BD62-4609-84A4-76B8C6980F37}" destId="{138AA0E6-6450-4133-8B4A-EA3CA902C54A}" srcOrd="0" destOrd="0" presId="urn:microsoft.com/office/officeart/2005/8/layout/process1"/>
    <dgm:cxn modelId="{87691553-4DFB-4342-974C-7509832D61AA}" type="presOf" srcId="{6279A5AE-BD62-4609-84A4-76B8C6980F37}" destId="{86188688-A989-40A4-B2D5-AD6B4C31DCD9}" srcOrd="1" destOrd="0" presId="urn:microsoft.com/office/officeart/2005/8/layout/process1"/>
    <dgm:cxn modelId="{9D59158F-C196-4BD8-BE2C-AF95539A331B}" type="presOf" srcId="{79719C66-5D80-4CC7-9774-BC6279844BA9}" destId="{D233E92D-E5A1-440D-B2EA-349A78D42A87}" srcOrd="1" destOrd="0" presId="urn:microsoft.com/office/officeart/2005/8/layout/process1"/>
    <dgm:cxn modelId="{881499C4-FEB0-4B79-9AD4-779379FACB9A}" srcId="{9D78029D-4A68-417E-9647-713CCC231B8D}" destId="{F3918CF3-52AD-48E0-91E6-33F30CA5EB85}" srcOrd="4" destOrd="0" parTransId="{F08018FA-3DCD-4FD0-93FF-7C60977B511B}" sibTransId="{D6960FE6-109D-41E3-917C-62FB3E736C1F}"/>
    <dgm:cxn modelId="{90F420C7-8D8A-41ED-81D2-0AB58666BC4D}" type="presOf" srcId="{D6960FE6-109D-41E3-917C-62FB3E736C1F}" destId="{423BCD25-2D59-45D3-A8F5-7A27D0ABAD78}" srcOrd="0" destOrd="0" presId="urn:microsoft.com/office/officeart/2005/8/layout/process1"/>
    <dgm:cxn modelId="{A03D4331-2707-407E-980D-3E2562C43899}" type="presParOf" srcId="{FC315C21-986F-4D7E-8933-26269F4910BC}" destId="{8F2B1588-7A11-4EF2-8C3F-32315B1B9507}" srcOrd="0" destOrd="0" presId="urn:microsoft.com/office/officeart/2005/8/layout/process1"/>
    <dgm:cxn modelId="{F5BEEE71-5B26-44A7-848E-7996CA9AD936}" type="presParOf" srcId="{FC315C21-986F-4D7E-8933-26269F4910BC}" destId="{4D747EE2-BEA3-4D13-A3B9-06357A65A4CE}" srcOrd="1" destOrd="0" presId="urn:microsoft.com/office/officeart/2005/8/layout/process1"/>
    <dgm:cxn modelId="{EF688C0E-9557-463C-8E49-D3BE9EDF17B2}" type="presParOf" srcId="{4D747EE2-BEA3-4D13-A3B9-06357A65A4CE}" destId="{8392E861-7C25-487F-A4B9-A96A6394AB4D}" srcOrd="0" destOrd="0" presId="urn:microsoft.com/office/officeart/2005/8/layout/process1"/>
    <dgm:cxn modelId="{14D37860-2702-41FA-832B-F503DBF323BE}" type="presParOf" srcId="{FC315C21-986F-4D7E-8933-26269F4910BC}" destId="{88193459-B428-4DBA-96A3-6CFE99AA256A}" srcOrd="2" destOrd="0" presId="urn:microsoft.com/office/officeart/2005/8/layout/process1"/>
    <dgm:cxn modelId="{6E7BBC89-CC2C-4D06-BFEB-35C1CD6FF846}" type="presParOf" srcId="{FC315C21-986F-4D7E-8933-26269F4910BC}" destId="{F2B6DD7F-A5E4-43E9-9FF0-3C2F09E4C5E3}" srcOrd="3" destOrd="0" presId="urn:microsoft.com/office/officeart/2005/8/layout/process1"/>
    <dgm:cxn modelId="{BAA5A637-7E98-4446-8CEC-589B26445F31}" type="presParOf" srcId="{F2B6DD7F-A5E4-43E9-9FF0-3C2F09E4C5E3}" destId="{D233E92D-E5A1-440D-B2EA-349A78D42A87}" srcOrd="0" destOrd="0" presId="urn:microsoft.com/office/officeart/2005/8/layout/process1"/>
    <dgm:cxn modelId="{CEDEEC0A-4F19-4597-9C75-9EB3583EB632}" type="presParOf" srcId="{FC315C21-986F-4D7E-8933-26269F4910BC}" destId="{6FB20446-B136-47D4-A9C4-86D0BAB55652}" srcOrd="4" destOrd="0" presId="urn:microsoft.com/office/officeart/2005/8/layout/process1"/>
    <dgm:cxn modelId="{417A938A-C415-42A6-B913-CDD117050084}" type="presParOf" srcId="{FC315C21-986F-4D7E-8933-26269F4910BC}" destId="{138AA0E6-6450-4133-8B4A-EA3CA902C54A}" srcOrd="5" destOrd="0" presId="urn:microsoft.com/office/officeart/2005/8/layout/process1"/>
    <dgm:cxn modelId="{C3167C77-C776-4236-B42B-52E042E75C58}" type="presParOf" srcId="{138AA0E6-6450-4133-8B4A-EA3CA902C54A}" destId="{86188688-A989-40A4-B2D5-AD6B4C31DCD9}" srcOrd="0" destOrd="0" presId="urn:microsoft.com/office/officeart/2005/8/layout/process1"/>
    <dgm:cxn modelId="{322D9B85-3B69-46A7-A198-1413ECA0E991}" type="presParOf" srcId="{FC315C21-986F-4D7E-8933-26269F4910BC}" destId="{56F2D263-15DC-450A-96BD-F5736487B5B6}" srcOrd="6" destOrd="0" presId="urn:microsoft.com/office/officeart/2005/8/layout/process1"/>
    <dgm:cxn modelId="{530D56A3-03C6-439A-90CA-B8A6B4CD7C91}" type="presParOf" srcId="{FC315C21-986F-4D7E-8933-26269F4910BC}" destId="{171AF2B1-9441-4E29-ADF5-0E9C68B3FF68}" srcOrd="7" destOrd="0" presId="urn:microsoft.com/office/officeart/2005/8/layout/process1"/>
    <dgm:cxn modelId="{78E2AF15-90A8-4905-AF64-A6E43C4629A9}" type="presParOf" srcId="{171AF2B1-9441-4E29-ADF5-0E9C68B3FF68}" destId="{AD116A99-A4DE-4D35-B136-402FF3674103}" srcOrd="0" destOrd="0" presId="urn:microsoft.com/office/officeart/2005/8/layout/process1"/>
    <dgm:cxn modelId="{73B53540-CE5C-4380-9F45-6D594F6DD071}" type="presParOf" srcId="{FC315C21-986F-4D7E-8933-26269F4910BC}" destId="{444233BE-3D55-4FB1-BE7C-2566E203096B}" srcOrd="8" destOrd="0" presId="urn:microsoft.com/office/officeart/2005/8/layout/process1"/>
    <dgm:cxn modelId="{52426E65-AB9C-4B5B-9A25-9337F8151B6A}" type="presParOf" srcId="{FC315C21-986F-4D7E-8933-26269F4910BC}" destId="{423BCD25-2D59-45D3-A8F5-7A27D0ABAD78}" srcOrd="9" destOrd="0" presId="urn:microsoft.com/office/officeart/2005/8/layout/process1"/>
    <dgm:cxn modelId="{A6B3F224-9C6A-4713-8AA4-48E5CBE1326B}" type="presParOf" srcId="{423BCD25-2D59-45D3-A8F5-7A27D0ABAD78}" destId="{02B8F46D-7872-4284-984D-13EF05B14154}" srcOrd="0" destOrd="0" presId="urn:microsoft.com/office/officeart/2005/8/layout/process1"/>
    <dgm:cxn modelId="{8ED828D6-8BE8-4AC9-BFD3-9114EE678779}" type="presParOf" srcId="{FC315C21-986F-4D7E-8933-26269F4910BC}" destId="{4BF36AD7-FA78-4377-861B-4293750AF589}"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801E1D-18A8-4DAC-AE15-FB5AEC2A85A8}" type="doc">
      <dgm:prSet loTypeId="urn:microsoft.com/office/officeart/2005/8/layout/vList5" loCatId="list" qsTypeId="urn:microsoft.com/office/officeart/2005/8/quickstyle/simple1#20" qsCatId="simple" csTypeId="urn:microsoft.com/office/officeart/2005/8/colors/accent1_2#20" csCatId="accent1" phldr="1"/>
      <dgm:spPr/>
      <dgm:t>
        <a:bodyPr/>
        <a:lstStyle/>
        <a:p>
          <a:endParaRPr lang="en-US"/>
        </a:p>
      </dgm:t>
    </dgm:pt>
    <dgm:pt modelId="{10ACEBE0-02EC-41DF-96E7-973357C0340D}">
      <dgm:prSet phldrT="[Text]"/>
      <dgm:spPr/>
      <dgm:t>
        <a:bodyPr/>
        <a:lstStyle/>
        <a:p>
          <a:r>
            <a:rPr lang="en-US" dirty="0" smtClean="0"/>
            <a:t>Europe</a:t>
          </a:r>
          <a:endParaRPr lang="en-US" dirty="0"/>
        </a:p>
      </dgm:t>
    </dgm:pt>
    <dgm:pt modelId="{83D38F2D-8A2D-4A2C-A928-77B5492233F6}" type="parTrans" cxnId="{1348C881-C609-4139-A73D-D63D2C907F23}">
      <dgm:prSet/>
      <dgm:spPr/>
      <dgm:t>
        <a:bodyPr/>
        <a:lstStyle/>
        <a:p>
          <a:endParaRPr lang="en-US"/>
        </a:p>
      </dgm:t>
    </dgm:pt>
    <dgm:pt modelId="{0F4194C4-E6DB-455A-81D4-63DF36F469D1}" type="sibTrans" cxnId="{1348C881-C609-4139-A73D-D63D2C907F23}">
      <dgm:prSet/>
      <dgm:spPr/>
      <dgm:t>
        <a:bodyPr/>
        <a:lstStyle/>
        <a:p>
          <a:endParaRPr lang="en-US"/>
        </a:p>
      </dgm:t>
    </dgm:pt>
    <dgm:pt modelId="{F9AAA081-EAC9-4715-8130-DF4AC17B7E93}">
      <dgm:prSet phldrT="[Text]"/>
      <dgm:spPr/>
      <dgm:t>
        <a:bodyPr/>
        <a:lstStyle/>
        <a:p>
          <a:r>
            <a:rPr lang="en-US" dirty="0" smtClean="0"/>
            <a:t>1750 – 144,000,000</a:t>
          </a:r>
          <a:endParaRPr lang="en-US" dirty="0"/>
        </a:p>
      </dgm:t>
    </dgm:pt>
    <dgm:pt modelId="{3ED3B7AF-F931-417D-8E86-A178184FC0AE}" type="parTrans" cxnId="{44DF000F-488E-4531-8E87-B138A12A3EDF}">
      <dgm:prSet/>
      <dgm:spPr/>
      <dgm:t>
        <a:bodyPr/>
        <a:lstStyle/>
        <a:p>
          <a:endParaRPr lang="en-US"/>
        </a:p>
      </dgm:t>
    </dgm:pt>
    <dgm:pt modelId="{F250FF6F-3B85-4B2F-B5D2-0A69C170717F}" type="sibTrans" cxnId="{44DF000F-488E-4531-8E87-B138A12A3EDF}">
      <dgm:prSet/>
      <dgm:spPr/>
      <dgm:t>
        <a:bodyPr/>
        <a:lstStyle/>
        <a:p>
          <a:endParaRPr lang="en-US"/>
        </a:p>
      </dgm:t>
    </dgm:pt>
    <dgm:pt modelId="{32A2C857-6113-4107-B454-F192CC4ECACE}">
      <dgm:prSet phldrT="[Text]"/>
      <dgm:spPr/>
      <dgm:t>
        <a:bodyPr/>
        <a:lstStyle/>
        <a:p>
          <a:r>
            <a:rPr lang="en-US" dirty="0" smtClean="0"/>
            <a:t>1900 – 325,000,000</a:t>
          </a:r>
          <a:endParaRPr lang="en-US" dirty="0"/>
        </a:p>
      </dgm:t>
    </dgm:pt>
    <dgm:pt modelId="{7555D15A-BC7F-4360-8211-319A57512CD9}" type="parTrans" cxnId="{AB3A39AE-E999-43BE-B3D9-D86DB02C9848}">
      <dgm:prSet/>
      <dgm:spPr/>
      <dgm:t>
        <a:bodyPr/>
        <a:lstStyle/>
        <a:p>
          <a:endParaRPr lang="en-US"/>
        </a:p>
      </dgm:t>
    </dgm:pt>
    <dgm:pt modelId="{F221DEA1-DBDD-4186-8D29-586EF11EFC00}" type="sibTrans" cxnId="{AB3A39AE-E999-43BE-B3D9-D86DB02C9848}">
      <dgm:prSet/>
      <dgm:spPr/>
      <dgm:t>
        <a:bodyPr/>
        <a:lstStyle/>
        <a:p>
          <a:endParaRPr lang="en-US"/>
        </a:p>
      </dgm:t>
    </dgm:pt>
    <dgm:pt modelId="{8E1030E7-AAE2-408C-880E-DF0E9F4D09A6}">
      <dgm:prSet phldrT="[Text]"/>
      <dgm:spPr/>
      <dgm:t>
        <a:bodyPr/>
        <a:lstStyle/>
        <a:p>
          <a:r>
            <a:rPr lang="en-US" dirty="0" smtClean="0"/>
            <a:t>England</a:t>
          </a:r>
          <a:endParaRPr lang="en-US" dirty="0"/>
        </a:p>
      </dgm:t>
    </dgm:pt>
    <dgm:pt modelId="{BDE93FD8-933F-44A8-87D5-D192E3EB51CA}" type="parTrans" cxnId="{798569D2-D611-424A-934C-FB21E914A465}">
      <dgm:prSet/>
      <dgm:spPr/>
      <dgm:t>
        <a:bodyPr/>
        <a:lstStyle/>
        <a:p>
          <a:endParaRPr lang="en-US"/>
        </a:p>
      </dgm:t>
    </dgm:pt>
    <dgm:pt modelId="{09DBFB85-9FC5-4E08-9B68-B84A3EDF2029}" type="sibTrans" cxnId="{798569D2-D611-424A-934C-FB21E914A465}">
      <dgm:prSet/>
      <dgm:spPr/>
      <dgm:t>
        <a:bodyPr/>
        <a:lstStyle/>
        <a:p>
          <a:endParaRPr lang="en-US"/>
        </a:p>
      </dgm:t>
    </dgm:pt>
    <dgm:pt modelId="{C323BEE2-9D08-4F81-8C65-67C1FFC5635A}">
      <dgm:prSet phldrT="[Text]"/>
      <dgm:spPr/>
      <dgm:t>
        <a:bodyPr/>
        <a:lstStyle/>
        <a:p>
          <a:r>
            <a:rPr lang="en-US" dirty="0" smtClean="0"/>
            <a:t>1750 - 11,000,000</a:t>
          </a:r>
          <a:endParaRPr lang="en-US" dirty="0"/>
        </a:p>
      </dgm:t>
    </dgm:pt>
    <dgm:pt modelId="{0765C7AA-89C9-481E-B068-1C26F6404084}" type="parTrans" cxnId="{5E16AE1F-16E3-477D-90F7-280FB7D862EA}">
      <dgm:prSet/>
      <dgm:spPr/>
      <dgm:t>
        <a:bodyPr/>
        <a:lstStyle/>
        <a:p>
          <a:endParaRPr lang="en-US"/>
        </a:p>
      </dgm:t>
    </dgm:pt>
    <dgm:pt modelId="{BD3A55C7-4189-466C-ACBC-53DE22A9016D}" type="sibTrans" cxnId="{5E16AE1F-16E3-477D-90F7-280FB7D862EA}">
      <dgm:prSet/>
      <dgm:spPr/>
      <dgm:t>
        <a:bodyPr/>
        <a:lstStyle/>
        <a:p>
          <a:endParaRPr lang="en-US"/>
        </a:p>
      </dgm:t>
    </dgm:pt>
    <dgm:pt modelId="{726A4273-DD2E-4147-A3B0-A503DDDD975F}">
      <dgm:prSet phldrT="[Text]"/>
      <dgm:spPr/>
      <dgm:t>
        <a:bodyPr/>
        <a:lstStyle/>
        <a:p>
          <a:r>
            <a:rPr lang="en-US" dirty="0" smtClean="0"/>
            <a:t>1900 - 30,000,000</a:t>
          </a:r>
          <a:endParaRPr lang="en-US" dirty="0"/>
        </a:p>
      </dgm:t>
    </dgm:pt>
    <dgm:pt modelId="{F660C603-4AFC-479B-844E-898E9973053E}" type="parTrans" cxnId="{6B731D72-01C1-4244-8B57-D75558ACB4D5}">
      <dgm:prSet/>
      <dgm:spPr/>
      <dgm:t>
        <a:bodyPr/>
        <a:lstStyle/>
        <a:p>
          <a:endParaRPr lang="en-US"/>
        </a:p>
      </dgm:t>
    </dgm:pt>
    <dgm:pt modelId="{9786140A-F1CB-428A-9CCA-211BBAC44779}" type="sibTrans" cxnId="{6B731D72-01C1-4244-8B57-D75558ACB4D5}">
      <dgm:prSet/>
      <dgm:spPr/>
      <dgm:t>
        <a:bodyPr/>
        <a:lstStyle/>
        <a:p>
          <a:endParaRPr lang="en-US"/>
        </a:p>
      </dgm:t>
    </dgm:pt>
    <dgm:pt modelId="{007FCD63-9588-46E6-A642-4A03DDF3FF0D}" type="pres">
      <dgm:prSet presAssocID="{5F801E1D-18A8-4DAC-AE15-FB5AEC2A85A8}" presName="Name0" presStyleCnt="0">
        <dgm:presLayoutVars>
          <dgm:dir/>
          <dgm:animLvl val="lvl"/>
          <dgm:resizeHandles val="exact"/>
        </dgm:presLayoutVars>
      </dgm:prSet>
      <dgm:spPr/>
      <dgm:t>
        <a:bodyPr/>
        <a:lstStyle/>
        <a:p>
          <a:endParaRPr lang="en-US"/>
        </a:p>
      </dgm:t>
    </dgm:pt>
    <dgm:pt modelId="{64BB542D-87E5-48BE-AC1A-7F8CF97FCC73}" type="pres">
      <dgm:prSet presAssocID="{10ACEBE0-02EC-41DF-96E7-973357C0340D}" presName="linNode" presStyleCnt="0"/>
      <dgm:spPr/>
    </dgm:pt>
    <dgm:pt modelId="{78F30890-6C14-46BF-B69E-D72D50E53A44}" type="pres">
      <dgm:prSet presAssocID="{10ACEBE0-02EC-41DF-96E7-973357C0340D}" presName="parentText" presStyleLbl="node1" presStyleIdx="0" presStyleCnt="2">
        <dgm:presLayoutVars>
          <dgm:chMax val="1"/>
          <dgm:bulletEnabled val="1"/>
        </dgm:presLayoutVars>
      </dgm:prSet>
      <dgm:spPr/>
      <dgm:t>
        <a:bodyPr/>
        <a:lstStyle/>
        <a:p>
          <a:endParaRPr lang="en-US"/>
        </a:p>
      </dgm:t>
    </dgm:pt>
    <dgm:pt modelId="{8BA7110D-5555-4463-B166-13BA78028767}" type="pres">
      <dgm:prSet presAssocID="{10ACEBE0-02EC-41DF-96E7-973357C0340D}" presName="descendantText" presStyleLbl="alignAccFollowNode1" presStyleIdx="0" presStyleCnt="2">
        <dgm:presLayoutVars>
          <dgm:bulletEnabled val="1"/>
        </dgm:presLayoutVars>
      </dgm:prSet>
      <dgm:spPr/>
      <dgm:t>
        <a:bodyPr/>
        <a:lstStyle/>
        <a:p>
          <a:endParaRPr lang="en-US"/>
        </a:p>
      </dgm:t>
    </dgm:pt>
    <dgm:pt modelId="{1F5FBF8E-81B8-4A66-BF51-FC9E894515EC}" type="pres">
      <dgm:prSet presAssocID="{0F4194C4-E6DB-455A-81D4-63DF36F469D1}" presName="sp" presStyleCnt="0"/>
      <dgm:spPr/>
    </dgm:pt>
    <dgm:pt modelId="{5B7119E6-E613-4907-90C0-665E3023CEB2}" type="pres">
      <dgm:prSet presAssocID="{8E1030E7-AAE2-408C-880E-DF0E9F4D09A6}" presName="linNode" presStyleCnt="0"/>
      <dgm:spPr/>
    </dgm:pt>
    <dgm:pt modelId="{694A826F-D3D0-4FD1-ACE9-73C96FC7EE2B}" type="pres">
      <dgm:prSet presAssocID="{8E1030E7-AAE2-408C-880E-DF0E9F4D09A6}" presName="parentText" presStyleLbl="node1" presStyleIdx="1" presStyleCnt="2">
        <dgm:presLayoutVars>
          <dgm:chMax val="1"/>
          <dgm:bulletEnabled val="1"/>
        </dgm:presLayoutVars>
      </dgm:prSet>
      <dgm:spPr/>
      <dgm:t>
        <a:bodyPr/>
        <a:lstStyle/>
        <a:p>
          <a:endParaRPr lang="en-US"/>
        </a:p>
      </dgm:t>
    </dgm:pt>
    <dgm:pt modelId="{598CBA91-C948-4DF9-82E0-BB72ECD1E41A}" type="pres">
      <dgm:prSet presAssocID="{8E1030E7-AAE2-408C-880E-DF0E9F4D09A6}" presName="descendantText" presStyleLbl="alignAccFollowNode1" presStyleIdx="1" presStyleCnt="2">
        <dgm:presLayoutVars>
          <dgm:bulletEnabled val="1"/>
        </dgm:presLayoutVars>
      </dgm:prSet>
      <dgm:spPr/>
      <dgm:t>
        <a:bodyPr/>
        <a:lstStyle/>
        <a:p>
          <a:endParaRPr lang="en-US"/>
        </a:p>
      </dgm:t>
    </dgm:pt>
  </dgm:ptLst>
  <dgm:cxnLst>
    <dgm:cxn modelId="{5E16AE1F-16E3-477D-90F7-280FB7D862EA}" srcId="{8E1030E7-AAE2-408C-880E-DF0E9F4D09A6}" destId="{C323BEE2-9D08-4F81-8C65-67C1FFC5635A}" srcOrd="0" destOrd="0" parTransId="{0765C7AA-89C9-481E-B068-1C26F6404084}" sibTransId="{BD3A55C7-4189-466C-ACBC-53DE22A9016D}"/>
    <dgm:cxn modelId="{41C6C176-F59B-454B-B97F-0A1DECB61403}" type="presOf" srcId="{C323BEE2-9D08-4F81-8C65-67C1FFC5635A}" destId="{598CBA91-C948-4DF9-82E0-BB72ECD1E41A}" srcOrd="0" destOrd="0" presId="urn:microsoft.com/office/officeart/2005/8/layout/vList5"/>
    <dgm:cxn modelId="{D25A4E77-CF7F-40CD-BE86-44D3E522F474}" type="presOf" srcId="{8E1030E7-AAE2-408C-880E-DF0E9F4D09A6}" destId="{694A826F-D3D0-4FD1-ACE9-73C96FC7EE2B}" srcOrd="0" destOrd="0" presId="urn:microsoft.com/office/officeart/2005/8/layout/vList5"/>
    <dgm:cxn modelId="{1348C881-C609-4139-A73D-D63D2C907F23}" srcId="{5F801E1D-18A8-4DAC-AE15-FB5AEC2A85A8}" destId="{10ACEBE0-02EC-41DF-96E7-973357C0340D}" srcOrd="0" destOrd="0" parTransId="{83D38F2D-8A2D-4A2C-A928-77B5492233F6}" sibTransId="{0F4194C4-E6DB-455A-81D4-63DF36F469D1}"/>
    <dgm:cxn modelId="{E69EEBB4-475C-45E1-A604-41CD70456745}" type="presOf" srcId="{32A2C857-6113-4107-B454-F192CC4ECACE}" destId="{8BA7110D-5555-4463-B166-13BA78028767}" srcOrd="0" destOrd="1" presId="urn:microsoft.com/office/officeart/2005/8/layout/vList5"/>
    <dgm:cxn modelId="{6B731D72-01C1-4244-8B57-D75558ACB4D5}" srcId="{8E1030E7-AAE2-408C-880E-DF0E9F4D09A6}" destId="{726A4273-DD2E-4147-A3B0-A503DDDD975F}" srcOrd="1" destOrd="0" parTransId="{F660C603-4AFC-479B-844E-898E9973053E}" sibTransId="{9786140A-F1CB-428A-9CCA-211BBAC44779}"/>
    <dgm:cxn modelId="{AB3A39AE-E999-43BE-B3D9-D86DB02C9848}" srcId="{10ACEBE0-02EC-41DF-96E7-973357C0340D}" destId="{32A2C857-6113-4107-B454-F192CC4ECACE}" srcOrd="1" destOrd="0" parTransId="{7555D15A-BC7F-4360-8211-319A57512CD9}" sibTransId="{F221DEA1-DBDD-4186-8D29-586EF11EFC00}"/>
    <dgm:cxn modelId="{E00E741A-2659-46D6-8538-9BE85B64E5B2}" type="presOf" srcId="{F9AAA081-EAC9-4715-8130-DF4AC17B7E93}" destId="{8BA7110D-5555-4463-B166-13BA78028767}" srcOrd="0" destOrd="0" presId="urn:microsoft.com/office/officeart/2005/8/layout/vList5"/>
    <dgm:cxn modelId="{44DF000F-488E-4531-8E87-B138A12A3EDF}" srcId="{10ACEBE0-02EC-41DF-96E7-973357C0340D}" destId="{F9AAA081-EAC9-4715-8130-DF4AC17B7E93}" srcOrd="0" destOrd="0" parTransId="{3ED3B7AF-F931-417D-8E86-A178184FC0AE}" sibTransId="{F250FF6F-3B85-4B2F-B5D2-0A69C170717F}"/>
    <dgm:cxn modelId="{CA2B9AB2-D92F-4BE0-B52D-92ED97C3DD64}" type="presOf" srcId="{726A4273-DD2E-4147-A3B0-A503DDDD975F}" destId="{598CBA91-C948-4DF9-82E0-BB72ECD1E41A}" srcOrd="0" destOrd="1" presId="urn:microsoft.com/office/officeart/2005/8/layout/vList5"/>
    <dgm:cxn modelId="{D994821C-7F72-4D17-8DDC-9EC76770F142}" type="presOf" srcId="{5F801E1D-18A8-4DAC-AE15-FB5AEC2A85A8}" destId="{007FCD63-9588-46E6-A642-4A03DDF3FF0D}" srcOrd="0" destOrd="0" presId="urn:microsoft.com/office/officeart/2005/8/layout/vList5"/>
    <dgm:cxn modelId="{798569D2-D611-424A-934C-FB21E914A465}" srcId="{5F801E1D-18A8-4DAC-AE15-FB5AEC2A85A8}" destId="{8E1030E7-AAE2-408C-880E-DF0E9F4D09A6}" srcOrd="1" destOrd="0" parTransId="{BDE93FD8-933F-44A8-87D5-D192E3EB51CA}" sibTransId="{09DBFB85-9FC5-4E08-9B68-B84A3EDF2029}"/>
    <dgm:cxn modelId="{E1586A24-D6B2-4E98-ADCB-AB60063C3F5D}" type="presOf" srcId="{10ACEBE0-02EC-41DF-96E7-973357C0340D}" destId="{78F30890-6C14-46BF-B69E-D72D50E53A44}" srcOrd="0" destOrd="0" presId="urn:microsoft.com/office/officeart/2005/8/layout/vList5"/>
    <dgm:cxn modelId="{13A53843-2896-40C1-A3B2-CC6D19694621}" type="presParOf" srcId="{007FCD63-9588-46E6-A642-4A03DDF3FF0D}" destId="{64BB542D-87E5-48BE-AC1A-7F8CF97FCC73}" srcOrd="0" destOrd="0" presId="urn:microsoft.com/office/officeart/2005/8/layout/vList5"/>
    <dgm:cxn modelId="{E2DC8DCE-9431-4587-BED3-13C30772A275}" type="presParOf" srcId="{64BB542D-87E5-48BE-AC1A-7F8CF97FCC73}" destId="{78F30890-6C14-46BF-B69E-D72D50E53A44}" srcOrd="0" destOrd="0" presId="urn:microsoft.com/office/officeart/2005/8/layout/vList5"/>
    <dgm:cxn modelId="{C026BD25-A188-4B6E-A60C-03FF8F22900B}" type="presParOf" srcId="{64BB542D-87E5-48BE-AC1A-7F8CF97FCC73}" destId="{8BA7110D-5555-4463-B166-13BA78028767}" srcOrd="1" destOrd="0" presId="urn:microsoft.com/office/officeart/2005/8/layout/vList5"/>
    <dgm:cxn modelId="{DCA066FC-A1D4-43DE-9E3F-A511AAC9E335}" type="presParOf" srcId="{007FCD63-9588-46E6-A642-4A03DDF3FF0D}" destId="{1F5FBF8E-81B8-4A66-BF51-FC9E894515EC}" srcOrd="1" destOrd="0" presId="urn:microsoft.com/office/officeart/2005/8/layout/vList5"/>
    <dgm:cxn modelId="{78FFA6B4-0C7F-4093-99D9-8EE3EB73C5C5}" type="presParOf" srcId="{007FCD63-9588-46E6-A642-4A03DDF3FF0D}" destId="{5B7119E6-E613-4907-90C0-665E3023CEB2}" srcOrd="2" destOrd="0" presId="urn:microsoft.com/office/officeart/2005/8/layout/vList5"/>
    <dgm:cxn modelId="{A9402DDB-A027-4244-8EAD-87780466765C}" type="presParOf" srcId="{5B7119E6-E613-4907-90C0-665E3023CEB2}" destId="{694A826F-D3D0-4FD1-ACE9-73C96FC7EE2B}" srcOrd="0" destOrd="0" presId="urn:microsoft.com/office/officeart/2005/8/layout/vList5"/>
    <dgm:cxn modelId="{756FC74F-344B-4D0C-8CF9-069648167961}" type="presParOf" srcId="{5B7119E6-E613-4907-90C0-665E3023CEB2}" destId="{598CBA91-C948-4DF9-82E0-BB72ECD1E41A}" srcOrd="1"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23F852-EF19-4905-B7A1-637C5C866CF7}" type="doc">
      <dgm:prSet loTypeId="urn:microsoft.com/office/officeart/2005/8/layout/hList1" loCatId="list" qsTypeId="urn:microsoft.com/office/officeart/2005/8/quickstyle/simple1#21" qsCatId="simple" csTypeId="urn:microsoft.com/office/officeart/2005/8/colors/accent1_2#21" csCatId="accent1" phldr="1"/>
      <dgm:spPr/>
      <dgm:t>
        <a:bodyPr/>
        <a:lstStyle/>
        <a:p>
          <a:endParaRPr lang="en-US"/>
        </a:p>
      </dgm:t>
    </dgm:pt>
    <dgm:pt modelId="{143E2EF8-4E04-4D0E-BD24-102BF5283232}">
      <dgm:prSet phldrT="[Text]"/>
      <dgm:spPr/>
      <dgm:t>
        <a:bodyPr/>
        <a:lstStyle/>
        <a:p>
          <a:r>
            <a:rPr lang="en-US" dirty="0" smtClean="0"/>
            <a:t>Weapons Used by Employers</a:t>
          </a:r>
          <a:endParaRPr lang="en-US" dirty="0"/>
        </a:p>
      </dgm:t>
    </dgm:pt>
    <dgm:pt modelId="{AFEE6607-E76B-4907-A978-6D506A9AFE6C}" type="parTrans" cxnId="{7AFF49DC-B083-483F-8BB3-F0914BF1A5B5}">
      <dgm:prSet/>
      <dgm:spPr/>
      <dgm:t>
        <a:bodyPr/>
        <a:lstStyle/>
        <a:p>
          <a:endParaRPr lang="en-US"/>
        </a:p>
      </dgm:t>
    </dgm:pt>
    <dgm:pt modelId="{9E0B78A3-1351-4077-93A2-51FC39C0E9EE}" type="sibTrans" cxnId="{7AFF49DC-B083-483F-8BB3-F0914BF1A5B5}">
      <dgm:prSet/>
      <dgm:spPr/>
      <dgm:t>
        <a:bodyPr/>
        <a:lstStyle/>
        <a:p>
          <a:endParaRPr lang="en-US"/>
        </a:p>
      </dgm:t>
    </dgm:pt>
    <dgm:pt modelId="{F5322DC8-30C0-44B8-AC90-581895171D53}">
      <dgm:prSet phldrT="[Text]"/>
      <dgm:spPr/>
      <dgm:t>
        <a:bodyPr/>
        <a:lstStyle/>
        <a:p>
          <a:r>
            <a:rPr lang="en-US" dirty="0" smtClean="0"/>
            <a:t>At-will employment</a:t>
          </a:r>
          <a:endParaRPr lang="en-US" dirty="0"/>
        </a:p>
      </dgm:t>
    </dgm:pt>
    <dgm:pt modelId="{FCF8FEC0-9C26-4965-BA38-D76FB01998FE}" type="parTrans" cxnId="{B888C345-81E8-439D-88B0-EF361516EE1F}">
      <dgm:prSet/>
      <dgm:spPr/>
      <dgm:t>
        <a:bodyPr/>
        <a:lstStyle/>
        <a:p>
          <a:endParaRPr lang="en-US"/>
        </a:p>
      </dgm:t>
    </dgm:pt>
    <dgm:pt modelId="{036CAFF0-6954-4A72-A432-9B9D4D690846}" type="sibTrans" cxnId="{B888C345-81E8-439D-88B0-EF361516EE1F}">
      <dgm:prSet/>
      <dgm:spPr/>
      <dgm:t>
        <a:bodyPr/>
        <a:lstStyle/>
        <a:p>
          <a:endParaRPr lang="en-US"/>
        </a:p>
      </dgm:t>
    </dgm:pt>
    <dgm:pt modelId="{87C13F99-2B0A-4D6E-928C-68386C5A3EC9}">
      <dgm:prSet phldrT="[Text]"/>
      <dgm:spPr/>
      <dgm:t>
        <a:bodyPr/>
        <a:lstStyle/>
        <a:p>
          <a:r>
            <a:rPr lang="en-US" dirty="0" smtClean="0"/>
            <a:t>Company unions</a:t>
          </a:r>
          <a:endParaRPr lang="en-US" dirty="0"/>
        </a:p>
      </dgm:t>
    </dgm:pt>
    <dgm:pt modelId="{EE282B34-3ADE-4D99-B3B3-90FE83CF80F7}" type="parTrans" cxnId="{EAF88806-C113-4B13-AAAD-93C1D0D8BC10}">
      <dgm:prSet/>
      <dgm:spPr/>
      <dgm:t>
        <a:bodyPr/>
        <a:lstStyle/>
        <a:p>
          <a:endParaRPr lang="en-US"/>
        </a:p>
      </dgm:t>
    </dgm:pt>
    <dgm:pt modelId="{3A079354-21A2-4612-BD45-3A048748B460}" type="sibTrans" cxnId="{EAF88806-C113-4B13-AAAD-93C1D0D8BC10}">
      <dgm:prSet/>
      <dgm:spPr/>
      <dgm:t>
        <a:bodyPr/>
        <a:lstStyle/>
        <a:p>
          <a:endParaRPr lang="en-US"/>
        </a:p>
      </dgm:t>
    </dgm:pt>
    <dgm:pt modelId="{A16B291B-6099-4DBB-B1B2-A7A65E9BE7B1}">
      <dgm:prSet phldrT="[Text]"/>
      <dgm:spPr/>
      <dgm:t>
        <a:bodyPr/>
        <a:lstStyle/>
        <a:p>
          <a:r>
            <a:rPr lang="en-US" dirty="0" smtClean="0"/>
            <a:t>Weapons Used by Unions</a:t>
          </a:r>
          <a:endParaRPr lang="en-US" dirty="0"/>
        </a:p>
      </dgm:t>
    </dgm:pt>
    <dgm:pt modelId="{323594E7-82E2-4898-8E9F-1C0B0BD1EA2B}" type="parTrans" cxnId="{9CF5E472-F410-4604-9F87-4A20B6F2C0E2}">
      <dgm:prSet/>
      <dgm:spPr/>
      <dgm:t>
        <a:bodyPr/>
        <a:lstStyle/>
        <a:p>
          <a:endParaRPr lang="en-US"/>
        </a:p>
      </dgm:t>
    </dgm:pt>
    <dgm:pt modelId="{E8E2FF14-14B3-44B9-B92A-5771EF02B2EF}" type="sibTrans" cxnId="{9CF5E472-F410-4604-9F87-4A20B6F2C0E2}">
      <dgm:prSet/>
      <dgm:spPr/>
      <dgm:t>
        <a:bodyPr/>
        <a:lstStyle/>
        <a:p>
          <a:endParaRPr lang="en-US"/>
        </a:p>
      </dgm:t>
    </dgm:pt>
    <dgm:pt modelId="{9505B95A-EA98-4825-8FD6-25DADDE5DDC3}">
      <dgm:prSet phldrT="[Text]"/>
      <dgm:spPr/>
      <dgm:t>
        <a:bodyPr/>
        <a:lstStyle/>
        <a:p>
          <a:r>
            <a:rPr lang="en-US" dirty="0" smtClean="0"/>
            <a:t>Boycotts</a:t>
          </a:r>
          <a:endParaRPr lang="en-US" dirty="0"/>
        </a:p>
      </dgm:t>
    </dgm:pt>
    <dgm:pt modelId="{74927A20-D7E5-424D-A386-582E412E0DBE}" type="parTrans" cxnId="{58E95CA9-0CB8-4D97-BBFF-0BB962E9001A}">
      <dgm:prSet/>
      <dgm:spPr/>
      <dgm:t>
        <a:bodyPr/>
        <a:lstStyle/>
        <a:p>
          <a:endParaRPr lang="en-US"/>
        </a:p>
      </dgm:t>
    </dgm:pt>
    <dgm:pt modelId="{B673FBFC-CFFB-4E9F-8789-A379CBFAD759}" type="sibTrans" cxnId="{58E95CA9-0CB8-4D97-BBFF-0BB962E9001A}">
      <dgm:prSet/>
      <dgm:spPr/>
      <dgm:t>
        <a:bodyPr/>
        <a:lstStyle/>
        <a:p>
          <a:endParaRPr lang="en-US"/>
        </a:p>
      </dgm:t>
    </dgm:pt>
    <dgm:pt modelId="{B3985A2A-71D9-4BFC-BD61-0DCAAC1732A8}">
      <dgm:prSet phldrT="[Text]"/>
      <dgm:spPr/>
      <dgm:t>
        <a:bodyPr/>
        <a:lstStyle/>
        <a:p>
          <a:r>
            <a:rPr lang="en-US" dirty="0" smtClean="0"/>
            <a:t>Check-offs</a:t>
          </a:r>
          <a:endParaRPr lang="en-US" dirty="0"/>
        </a:p>
      </dgm:t>
    </dgm:pt>
    <dgm:pt modelId="{B87BE2F7-67F7-47A2-8251-E0AD6DBBB8F4}" type="parTrans" cxnId="{F9F47C01-E32A-49DC-BBF8-D1A9D013ECFF}">
      <dgm:prSet/>
      <dgm:spPr/>
      <dgm:t>
        <a:bodyPr/>
        <a:lstStyle/>
        <a:p>
          <a:endParaRPr lang="en-US"/>
        </a:p>
      </dgm:t>
    </dgm:pt>
    <dgm:pt modelId="{6C956B53-5742-4585-B689-8E9F68FD9CC5}" type="sibTrans" cxnId="{F9F47C01-E32A-49DC-BBF8-D1A9D013ECFF}">
      <dgm:prSet/>
      <dgm:spPr/>
      <dgm:t>
        <a:bodyPr/>
        <a:lstStyle/>
        <a:p>
          <a:endParaRPr lang="en-US"/>
        </a:p>
      </dgm:t>
    </dgm:pt>
    <dgm:pt modelId="{C28CF84A-90CF-4498-91B2-68DF2F771018}">
      <dgm:prSet phldrT="[Text]"/>
      <dgm:spPr/>
      <dgm:t>
        <a:bodyPr/>
        <a:lstStyle/>
        <a:p>
          <a:r>
            <a:rPr lang="en-US" dirty="0" smtClean="0"/>
            <a:t>Individual bargaining</a:t>
          </a:r>
          <a:endParaRPr lang="en-US" dirty="0"/>
        </a:p>
      </dgm:t>
    </dgm:pt>
    <dgm:pt modelId="{291339C1-1C7F-4E82-908B-30723F67EF6E}" type="parTrans" cxnId="{7268D910-3D45-4673-BE97-721C3E33C302}">
      <dgm:prSet/>
      <dgm:spPr/>
      <dgm:t>
        <a:bodyPr/>
        <a:lstStyle/>
        <a:p>
          <a:endParaRPr lang="en-US"/>
        </a:p>
      </dgm:t>
    </dgm:pt>
    <dgm:pt modelId="{BD711F98-EF7F-43F5-BA52-58A05D6B4423}" type="sibTrans" cxnId="{7268D910-3D45-4673-BE97-721C3E33C302}">
      <dgm:prSet/>
      <dgm:spPr/>
      <dgm:t>
        <a:bodyPr/>
        <a:lstStyle/>
        <a:p>
          <a:endParaRPr lang="en-US"/>
        </a:p>
      </dgm:t>
    </dgm:pt>
    <dgm:pt modelId="{C5229BDD-162C-4071-B2FB-95F2418AC823}">
      <dgm:prSet phldrT="[Text]"/>
      <dgm:spPr/>
      <dgm:t>
        <a:bodyPr/>
        <a:lstStyle/>
        <a:p>
          <a:r>
            <a:rPr lang="en-US" dirty="0" smtClean="0"/>
            <a:t>Injunctions</a:t>
          </a:r>
          <a:endParaRPr lang="en-US" dirty="0"/>
        </a:p>
      </dgm:t>
    </dgm:pt>
    <dgm:pt modelId="{556F5B59-CBD7-4433-A684-FC8EE2878BBA}" type="parTrans" cxnId="{A13901D6-2DFB-4A17-914C-99E2914E4DCD}">
      <dgm:prSet/>
      <dgm:spPr/>
      <dgm:t>
        <a:bodyPr/>
        <a:lstStyle/>
        <a:p>
          <a:endParaRPr lang="en-US"/>
        </a:p>
      </dgm:t>
    </dgm:pt>
    <dgm:pt modelId="{0F59700B-261E-4AA4-A228-0B29381C19A2}" type="sibTrans" cxnId="{A13901D6-2DFB-4A17-914C-99E2914E4DCD}">
      <dgm:prSet/>
      <dgm:spPr/>
      <dgm:t>
        <a:bodyPr/>
        <a:lstStyle/>
        <a:p>
          <a:endParaRPr lang="en-US"/>
        </a:p>
      </dgm:t>
    </dgm:pt>
    <dgm:pt modelId="{60481E97-0E65-4943-8480-169319F49BC8}">
      <dgm:prSet phldrT="[Text]"/>
      <dgm:spPr/>
      <dgm:t>
        <a:bodyPr/>
        <a:lstStyle/>
        <a:p>
          <a:r>
            <a:rPr lang="en-US" dirty="0" smtClean="0"/>
            <a:t>Laws that limit union activities</a:t>
          </a:r>
          <a:endParaRPr lang="en-US" dirty="0"/>
        </a:p>
      </dgm:t>
    </dgm:pt>
    <dgm:pt modelId="{DCE5F627-E58A-46F6-92E1-4D9E914E17B3}" type="parTrans" cxnId="{DD567B1E-5210-4E32-9D82-CBDAA300BD24}">
      <dgm:prSet/>
      <dgm:spPr/>
      <dgm:t>
        <a:bodyPr/>
        <a:lstStyle/>
        <a:p>
          <a:endParaRPr lang="en-US"/>
        </a:p>
      </dgm:t>
    </dgm:pt>
    <dgm:pt modelId="{D1D9C6EA-E9AD-4E9F-A628-F5207D6FBBDE}" type="sibTrans" cxnId="{DD567B1E-5210-4E32-9D82-CBDAA300BD24}">
      <dgm:prSet/>
      <dgm:spPr/>
      <dgm:t>
        <a:bodyPr/>
        <a:lstStyle/>
        <a:p>
          <a:endParaRPr lang="en-US"/>
        </a:p>
      </dgm:t>
    </dgm:pt>
    <dgm:pt modelId="{B0432454-F962-44A4-B7D8-43D0B995E017}">
      <dgm:prSet phldrT="[Text]"/>
      <dgm:spPr/>
      <dgm:t>
        <a:bodyPr/>
        <a:lstStyle/>
        <a:p>
          <a:r>
            <a:rPr lang="en-US" dirty="0" smtClean="0"/>
            <a:t>Lockouts</a:t>
          </a:r>
          <a:endParaRPr lang="en-US" dirty="0"/>
        </a:p>
      </dgm:t>
    </dgm:pt>
    <dgm:pt modelId="{CE48E244-E8D3-4728-ACC5-6F23194A1AA5}" type="parTrans" cxnId="{90363F6A-527F-4602-9C78-DF120FB00BA3}">
      <dgm:prSet/>
      <dgm:spPr/>
      <dgm:t>
        <a:bodyPr/>
        <a:lstStyle/>
        <a:p>
          <a:endParaRPr lang="en-US"/>
        </a:p>
      </dgm:t>
    </dgm:pt>
    <dgm:pt modelId="{95EAA400-3831-4AC8-B177-6FBD75218E87}" type="sibTrans" cxnId="{90363F6A-527F-4602-9C78-DF120FB00BA3}">
      <dgm:prSet/>
      <dgm:spPr/>
      <dgm:t>
        <a:bodyPr/>
        <a:lstStyle/>
        <a:p>
          <a:endParaRPr lang="en-US"/>
        </a:p>
      </dgm:t>
    </dgm:pt>
    <dgm:pt modelId="{2469A1D0-09D4-4FCE-9AE5-87F4AB9CC38D}">
      <dgm:prSet phldrT="[Text]"/>
      <dgm:spPr/>
      <dgm:t>
        <a:bodyPr/>
        <a:lstStyle/>
        <a:p>
          <a:r>
            <a:rPr lang="en-US" dirty="0" smtClean="0"/>
            <a:t>Open shops</a:t>
          </a:r>
          <a:endParaRPr lang="en-US" dirty="0"/>
        </a:p>
      </dgm:t>
    </dgm:pt>
    <dgm:pt modelId="{172B28C7-9588-4676-8B45-6D01744D58C6}" type="parTrans" cxnId="{81E14D7D-B973-4546-AFB9-E0BD2D69845B}">
      <dgm:prSet/>
      <dgm:spPr/>
      <dgm:t>
        <a:bodyPr/>
        <a:lstStyle/>
        <a:p>
          <a:endParaRPr lang="en-US"/>
        </a:p>
      </dgm:t>
    </dgm:pt>
    <dgm:pt modelId="{928861B6-72F4-495D-B63E-2019692B0B2F}" type="sibTrans" cxnId="{81E14D7D-B973-4546-AFB9-E0BD2D69845B}">
      <dgm:prSet/>
      <dgm:spPr/>
      <dgm:t>
        <a:bodyPr/>
        <a:lstStyle/>
        <a:p>
          <a:endParaRPr lang="en-US"/>
        </a:p>
      </dgm:t>
    </dgm:pt>
    <dgm:pt modelId="{97CB1E89-FA73-4D39-BAE2-C0A127CD51FF}">
      <dgm:prSet phldrT="[Text]"/>
      <dgm:spPr/>
      <dgm:t>
        <a:bodyPr/>
        <a:lstStyle/>
        <a:p>
          <a:r>
            <a:rPr lang="en-US" dirty="0" smtClean="0"/>
            <a:t>Right-to-work laws</a:t>
          </a:r>
          <a:endParaRPr lang="en-US" dirty="0"/>
        </a:p>
      </dgm:t>
    </dgm:pt>
    <dgm:pt modelId="{23BFF16F-7B54-4710-8D43-E8A84C09C9BC}" type="parTrans" cxnId="{647BCCD0-D547-4789-9A26-C5A54059DA1D}">
      <dgm:prSet/>
      <dgm:spPr/>
      <dgm:t>
        <a:bodyPr/>
        <a:lstStyle/>
        <a:p>
          <a:endParaRPr lang="en-US"/>
        </a:p>
      </dgm:t>
    </dgm:pt>
    <dgm:pt modelId="{D9ED16FC-FD5E-4D03-94BD-824B5946F5DF}" type="sibTrans" cxnId="{647BCCD0-D547-4789-9A26-C5A54059DA1D}">
      <dgm:prSet/>
      <dgm:spPr/>
      <dgm:t>
        <a:bodyPr/>
        <a:lstStyle/>
        <a:p>
          <a:endParaRPr lang="en-US"/>
        </a:p>
      </dgm:t>
    </dgm:pt>
    <dgm:pt modelId="{7D298CB5-ED24-4E27-8F0D-DB575DC1DA92}">
      <dgm:prSet phldrT="[Text]"/>
      <dgm:spPr/>
      <dgm:t>
        <a:bodyPr/>
        <a:lstStyle/>
        <a:p>
          <a:r>
            <a:rPr lang="en-US" dirty="0" smtClean="0"/>
            <a:t>Welfare capitalism</a:t>
          </a:r>
          <a:endParaRPr lang="en-US" dirty="0"/>
        </a:p>
      </dgm:t>
    </dgm:pt>
    <dgm:pt modelId="{4865C9D4-E238-4E69-BFA1-D908A8132079}" type="parTrans" cxnId="{D52A4D05-D787-40FE-B0B6-651B39D04CAB}">
      <dgm:prSet/>
      <dgm:spPr/>
      <dgm:t>
        <a:bodyPr/>
        <a:lstStyle/>
        <a:p>
          <a:endParaRPr lang="en-US"/>
        </a:p>
      </dgm:t>
    </dgm:pt>
    <dgm:pt modelId="{E4B65513-9670-4300-899E-712935897B0E}" type="sibTrans" cxnId="{D52A4D05-D787-40FE-B0B6-651B39D04CAB}">
      <dgm:prSet/>
      <dgm:spPr/>
      <dgm:t>
        <a:bodyPr/>
        <a:lstStyle/>
        <a:p>
          <a:endParaRPr lang="en-US"/>
        </a:p>
      </dgm:t>
    </dgm:pt>
    <dgm:pt modelId="{A20B4974-B79A-461E-BEF8-8BAAF419CE89}">
      <dgm:prSet phldrT="[Text]"/>
      <dgm:spPr/>
      <dgm:t>
        <a:bodyPr/>
        <a:lstStyle/>
        <a:p>
          <a:r>
            <a:rPr lang="en-US" dirty="0" smtClean="0"/>
            <a:t>Yellow-dog contracts</a:t>
          </a:r>
          <a:endParaRPr lang="en-US" dirty="0"/>
        </a:p>
      </dgm:t>
    </dgm:pt>
    <dgm:pt modelId="{D1E2C775-B7A8-4CC9-8BC8-83BE15B889CE}" type="parTrans" cxnId="{01BCBEE8-0F2F-4E7C-86B8-4FF985D02D9E}">
      <dgm:prSet/>
      <dgm:spPr/>
      <dgm:t>
        <a:bodyPr/>
        <a:lstStyle/>
        <a:p>
          <a:endParaRPr lang="en-US"/>
        </a:p>
      </dgm:t>
    </dgm:pt>
    <dgm:pt modelId="{B730C41F-088C-4B63-9A86-75A0629ABA38}" type="sibTrans" cxnId="{01BCBEE8-0F2F-4E7C-86B8-4FF985D02D9E}">
      <dgm:prSet/>
      <dgm:spPr/>
      <dgm:t>
        <a:bodyPr/>
        <a:lstStyle/>
        <a:p>
          <a:endParaRPr lang="en-US"/>
        </a:p>
      </dgm:t>
    </dgm:pt>
    <dgm:pt modelId="{8285E49E-8C8E-4EB1-AA3C-DBD31E1E8F3D}">
      <dgm:prSet phldrT="[Text]"/>
      <dgm:spPr/>
      <dgm:t>
        <a:bodyPr/>
        <a:lstStyle/>
        <a:p>
          <a:r>
            <a:rPr lang="en-US" dirty="0" smtClean="0"/>
            <a:t>Closed shops</a:t>
          </a:r>
          <a:endParaRPr lang="en-US" dirty="0"/>
        </a:p>
      </dgm:t>
    </dgm:pt>
    <dgm:pt modelId="{A4B0EA6F-A7B1-4FBA-971B-6736304FF278}" type="parTrans" cxnId="{BA85840F-3305-4FEB-9712-05724CCEAC6F}">
      <dgm:prSet/>
      <dgm:spPr/>
      <dgm:t>
        <a:bodyPr/>
        <a:lstStyle/>
        <a:p>
          <a:endParaRPr lang="en-US"/>
        </a:p>
      </dgm:t>
    </dgm:pt>
    <dgm:pt modelId="{410504E3-42DF-4B89-87AD-E11D979E9BF6}" type="sibTrans" cxnId="{BA85840F-3305-4FEB-9712-05724CCEAC6F}">
      <dgm:prSet/>
      <dgm:spPr/>
      <dgm:t>
        <a:bodyPr/>
        <a:lstStyle/>
        <a:p>
          <a:endParaRPr lang="en-US"/>
        </a:p>
      </dgm:t>
    </dgm:pt>
    <dgm:pt modelId="{D51AE9D1-99E6-423D-8689-AB6D9BA785DE}">
      <dgm:prSet phldrT="[Text]"/>
      <dgm:spPr/>
      <dgm:t>
        <a:bodyPr/>
        <a:lstStyle/>
        <a:p>
          <a:r>
            <a:rPr lang="en-US" dirty="0" smtClean="0"/>
            <a:t>Collective bargaining</a:t>
          </a:r>
          <a:endParaRPr lang="en-US" dirty="0"/>
        </a:p>
      </dgm:t>
    </dgm:pt>
    <dgm:pt modelId="{7A9EA9D5-C710-4947-AA2A-72BC2E316B8D}" type="parTrans" cxnId="{C2E22E15-36E9-407C-889A-F74B6391BDA6}">
      <dgm:prSet/>
      <dgm:spPr/>
      <dgm:t>
        <a:bodyPr/>
        <a:lstStyle/>
        <a:p>
          <a:endParaRPr lang="en-US"/>
        </a:p>
      </dgm:t>
    </dgm:pt>
    <dgm:pt modelId="{473724BE-0D16-418F-A5A1-F75638AE680D}" type="sibTrans" cxnId="{C2E22E15-36E9-407C-889A-F74B6391BDA6}">
      <dgm:prSet/>
      <dgm:spPr/>
      <dgm:t>
        <a:bodyPr/>
        <a:lstStyle/>
        <a:p>
          <a:endParaRPr lang="en-US"/>
        </a:p>
      </dgm:t>
    </dgm:pt>
    <dgm:pt modelId="{8036F1EC-5BD1-4D4A-8266-DFDA4F368C75}">
      <dgm:prSet phldrT="[Text]"/>
      <dgm:spPr/>
      <dgm:t>
        <a:bodyPr/>
        <a:lstStyle/>
        <a:p>
          <a:r>
            <a:rPr lang="en-US" dirty="0" smtClean="0"/>
            <a:t>Direct political action</a:t>
          </a:r>
          <a:endParaRPr lang="en-US" dirty="0"/>
        </a:p>
      </dgm:t>
    </dgm:pt>
    <dgm:pt modelId="{9F345515-7442-4289-8CDB-B54BF35AB2F2}" type="parTrans" cxnId="{E2D2636E-1CA3-4803-B28E-7B84C0F8BBD4}">
      <dgm:prSet/>
      <dgm:spPr/>
      <dgm:t>
        <a:bodyPr/>
        <a:lstStyle/>
        <a:p>
          <a:endParaRPr lang="en-US"/>
        </a:p>
      </dgm:t>
    </dgm:pt>
    <dgm:pt modelId="{9B18E147-6D11-4D03-9EE3-AF1B5F39AA1D}" type="sibTrans" cxnId="{E2D2636E-1CA3-4803-B28E-7B84C0F8BBD4}">
      <dgm:prSet/>
      <dgm:spPr/>
      <dgm:t>
        <a:bodyPr/>
        <a:lstStyle/>
        <a:p>
          <a:endParaRPr lang="en-US"/>
        </a:p>
      </dgm:t>
    </dgm:pt>
    <dgm:pt modelId="{F55140E5-38AE-4688-B0A3-32EDD417701E}">
      <dgm:prSet phldrT="[Text]"/>
      <dgm:spPr/>
      <dgm:t>
        <a:bodyPr/>
        <a:lstStyle/>
        <a:p>
          <a:r>
            <a:rPr lang="en-US" dirty="0" smtClean="0"/>
            <a:t>Favorable labor legislation</a:t>
          </a:r>
          <a:endParaRPr lang="en-US" dirty="0"/>
        </a:p>
      </dgm:t>
    </dgm:pt>
    <dgm:pt modelId="{186D95F5-BB0E-41E9-B37A-E85D7A896165}" type="parTrans" cxnId="{C2569AAF-6C33-4B64-BB5C-7E8160DD5AE5}">
      <dgm:prSet/>
      <dgm:spPr/>
      <dgm:t>
        <a:bodyPr/>
        <a:lstStyle/>
        <a:p>
          <a:endParaRPr lang="en-US"/>
        </a:p>
      </dgm:t>
    </dgm:pt>
    <dgm:pt modelId="{2E276384-CB36-4891-8DD7-2206E2ED9108}" type="sibTrans" cxnId="{C2569AAF-6C33-4B64-BB5C-7E8160DD5AE5}">
      <dgm:prSet/>
      <dgm:spPr/>
      <dgm:t>
        <a:bodyPr/>
        <a:lstStyle/>
        <a:p>
          <a:endParaRPr lang="en-US"/>
        </a:p>
      </dgm:t>
    </dgm:pt>
    <dgm:pt modelId="{F5ADAADD-A36A-465B-AD21-1D6BD5AB48B0}">
      <dgm:prSet phldrT="[Text]"/>
      <dgm:spPr/>
      <dgm:t>
        <a:bodyPr/>
        <a:lstStyle/>
        <a:p>
          <a:r>
            <a:rPr lang="en-US" dirty="0" smtClean="0"/>
            <a:t>Feather-bedding</a:t>
          </a:r>
          <a:endParaRPr lang="en-US" dirty="0"/>
        </a:p>
      </dgm:t>
    </dgm:pt>
    <dgm:pt modelId="{F65C9FAA-D1EC-4D89-A6DD-FAB4B9BCEAF8}" type="parTrans" cxnId="{0F254F01-D5C5-4159-810A-AC775AC77550}">
      <dgm:prSet/>
      <dgm:spPr/>
      <dgm:t>
        <a:bodyPr/>
        <a:lstStyle/>
        <a:p>
          <a:endParaRPr lang="en-US"/>
        </a:p>
      </dgm:t>
    </dgm:pt>
    <dgm:pt modelId="{D43866C5-8C94-4C8D-84A0-EDF1258058E8}" type="sibTrans" cxnId="{0F254F01-D5C5-4159-810A-AC775AC77550}">
      <dgm:prSet/>
      <dgm:spPr/>
      <dgm:t>
        <a:bodyPr/>
        <a:lstStyle/>
        <a:p>
          <a:endParaRPr lang="en-US"/>
        </a:p>
      </dgm:t>
    </dgm:pt>
    <dgm:pt modelId="{C49A69E5-5A47-4665-B800-C47FE613247F}">
      <dgm:prSet phldrT="[Text]"/>
      <dgm:spPr/>
      <dgm:t>
        <a:bodyPr/>
        <a:lstStyle/>
        <a:p>
          <a:r>
            <a:rPr lang="en-US" dirty="0" smtClean="0"/>
            <a:t>Lobbying</a:t>
          </a:r>
          <a:endParaRPr lang="en-US" dirty="0"/>
        </a:p>
      </dgm:t>
    </dgm:pt>
    <dgm:pt modelId="{2B6325F4-D47C-4CB9-A0AE-1A6E28D2CBEF}" type="parTrans" cxnId="{650A7AE0-B508-425E-87D4-9706E397871D}">
      <dgm:prSet/>
      <dgm:spPr/>
      <dgm:t>
        <a:bodyPr/>
        <a:lstStyle/>
        <a:p>
          <a:endParaRPr lang="en-US"/>
        </a:p>
      </dgm:t>
    </dgm:pt>
    <dgm:pt modelId="{DD723571-63CE-4373-9009-B4A269B7E2DD}" type="sibTrans" cxnId="{650A7AE0-B508-425E-87D4-9706E397871D}">
      <dgm:prSet/>
      <dgm:spPr/>
      <dgm:t>
        <a:bodyPr/>
        <a:lstStyle/>
        <a:p>
          <a:endParaRPr lang="en-US"/>
        </a:p>
      </dgm:t>
    </dgm:pt>
    <dgm:pt modelId="{895253BB-9929-40DB-BCCF-92FF36654ADC}">
      <dgm:prSet phldrT="[Text]"/>
      <dgm:spPr/>
      <dgm:t>
        <a:bodyPr/>
        <a:lstStyle/>
        <a:p>
          <a:r>
            <a:rPr lang="en-US" dirty="0" smtClean="0"/>
            <a:t>Picketing</a:t>
          </a:r>
          <a:endParaRPr lang="en-US" dirty="0"/>
        </a:p>
      </dgm:t>
    </dgm:pt>
    <dgm:pt modelId="{53C35881-AC51-4EAC-B0B6-3BDA8DD1D4EC}" type="parTrans" cxnId="{7029404D-FA7C-4D9C-92AF-5A94A7EBF21B}">
      <dgm:prSet/>
      <dgm:spPr/>
      <dgm:t>
        <a:bodyPr/>
        <a:lstStyle/>
        <a:p>
          <a:endParaRPr lang="en-US"/>
        </a:p>
      </dgm:t>
    </dgm:pt>
    <dgm:pt modelId="{10FD43FF-1452-45DC-8970-267C51BF674B}" type="sibTrans" cxnId="{7029404D-FA7C-4D9C-92AF-5A94A7EBF21B}">
      <dgm:prSet/>
      <dgm:spPr/>
      <dgm:t>
        <a:bodyPr/>
        <a:lstStyle/>
        <a:p>
          <a:endParaRPr lang="en-US"/>
        </a:p>
      </dgm:t>
    </dgm:pt>
    <dgm:pt modelId="{7A549FC5-E43C-4831-800C-CDF4864D2DAD}">
      <dgm:prSet phldrT="[Text]"/>
      <dgm:spPr/>
      <dgm:t>
        <a:bodyPr/>
        <a:lstStyle/>
        <a:p>
          <a:r>
            <a:rPr lang="en-US" dirty="0" smtClean="0"/>
            <a:t>Sabotage</a:t>
          </a:r>
          <a:endParaRPr lang="en-US" dirty="0"/>
        </a:p>
      </dgm:t>
    </dgm:pt>
    <dgm:pt modelId="{FED48A62-42FF-44D6-8376-88DF3302B318}" type="parTrans" cxnId="{B8E7DDAD-0B26-4F6A-AC0C-7FDFB10167E4}">
      <dgm:prSet/>
      <dgm:spPr/>
      <dgm:t>
        <a:bodyPr/>
        <a:lstStyle/>
        <a:p>
          <a:endParaRPr lang="en-US"/>
        </a:p>
      </dgm:t>
    </dgm:pt>
    <dgm:pt modelId="{3B28D986-ED4C-44CD-B024-E6D1F2F439E9}" type="sibTrans" cxnId="{B8E7DDAD-0B26-4F6A-AC0C-7FDFB10167E4}">
      <dgm:prSet/>
      <dgm:spPr/>
      <dgm:t>
        <a:bodyPr/>
        <a:lstStyle/>
        <a:p>
          <a:endParaRPr lang="en-US"/>
        </a:p>
      </dgm:t>
    </dgm:pt>
    <dgm:pt modelId="{6DAB89B3-A972-4D8E-8098-1D57077E74F3}">
      <dgm:prSet phldrT="[Text]"/>
      <dgm:spPr/>
      <dgm:t>
        <a:bodyPr/>
        <a:lstStyle/>
        <a:p>
          <a:r>
            <a:rPr lang="en-US" dirty="0" smtClean="0"/>
            <a:t>Strikes</a:t>
          </a:r>
          <a:endParaRPr lang="en-US" dirty="0"/>
        </a:p>
      </dgm:t>
    </dgm:pt>
    <dgm:pt modelId="{C6C839D2-E9B8-4B5D-9DE6-9212308CFEE3}" type="parTrans" cxnId="{E0B0B068-1485-45A2-B20A-919181C5B454}">
      <dgm:prSet/>
      <dgm:spPr/>
      <dgm:t>
        <a:bodyPr/>
        <a:lstStyle/>
        <a:p>
          <a:endParaRPr lang="en-US"/>
        </a:p>
      </dgm:t>
    </dgm:pt>
    <dgm:pt modelId="{ECA0F1F4-CA21-4241-BAD4-53377E36B2DC}" type="sibTrans" cxnId="{E0B0B068-1485-45A2-B20A-919181C5B454}">
      <dgm:prSet/>
      <dgm:spPr/>
      <dgm:t>
        <a:bodyPr/>
        <a:lstStyle/>
        <a:p>
          <a:endParaRPr lang="en-US"/>
        </a:p>
      </dgm:t>
    </dgm:pt>
    <dgm:pt modelId="{5205DB30-78B5-4420-A17B-240B5C3866CC}">
      <dgm:prSet phldrT="[Text]"/>
      <dgm:spPr/>
      <dgm:t>
        <a:bodyPr/>
        <a:lstStyle/>
        <a:p>
          <a:r>
            <a:rPr lang="en-US" dirty="0" smtClean="0"/>
            <a:t>Union label</a:t>
          </a:r>
          <a:endParaRPr lang="en-US" dirty="0"/>
        </a:p>
      </dgm:t>
    </dgm:pt>
    <dgm:pt modelId="{23E0AFC2-4F7F-4C49-B31C-7F563D51026E}" type="parTrans" cxnId="{A4CF741B-9453-4F88-A963-BA7C81396077}">
      <dgm:prSet/>
      <dgm:spPr/>
      <dgm:t>
        <a:bodyPr/>
        <a:lstStyle/>
        <a:p>
          <a:endParaRPr lang="en-US"/>
        </a:p>
      </dgm:t>
    </dgm:pt>
    <dgm:pt modelId="{5225444C-5A3D-4A29-AE48-C5B48CAB1F91}" type="sibTrans" cxnId="{A4CF741B-9453-4F88-A963-BA7C81396077}">
      <dgm:prSet/>
      <dgm:spPr/>
      <dgm:t>
        <a:bodyPr/>
        <a:lstStyle/>
        <a:p>
          <a:endParaRPr lang="en-US"/>
        </a:p>
      </dgm:t>
    </dgm:pt>
    <dgm:pt modelId="{58F7A798-E602-4D35-8168-3D35F8615DF8}">
      <dgm:prSet phldrT="[Text]"/>
      <dgm:spPr/>
      <dgm:t>
        <a:bodyPr/>
        <a:lstStyle/>
        <a:p>
          <a:r>
            <a:rPr lang="en-US" dirty="0" smtClean="0"/>
            <a:t>Union shops</a:t>
          </a:r>
          <a:endParaRPr lang="en-US" dirty="0"/>
        </a:p>
      </dgm:t>
    </dgm:pt>
    <dgm:pt modelId="{BB176C7C-90A3-49DF-829C-268FCB57A292}" type="parTrans" cxnId="{1D8CB0F8-CB2C-402F-9574-452743258A34}">
      <dgm:prSet/>
      <dgm:spPr/>
      <dgm:t>
        <a:bodyPr/>
        <a:lstStyle/>
        <a:p>
          <a:endParaRPr lang="en-US"/>
        </a:p>
      </dgm:t>
    </dgm:pt>
    <dgm:pt modelId="{51248DFB-5BFB-486F-9CE7-18232B7A50EF}" type="sibTrans" cxnId="{1D8CB0F8-CB2C-402F-9574-452743258A34}">
      <dgm:prSet/>
      <dgm:spPr/>
      <dgm:t>
        <a:bodyPr/>
        <a:lstStyle/>
        <a:p>
          <a:endParaRPr lang="en-US"/>
        </a:p>
      </dgm:t>
    </dgm:pt>
    <dgm:pt modelId="{1DB6DEFF-2F1D-43BA-B829-BFB7E718D526}">
      <dgm:prSet phldrT="[Text]"/>
      <dgm:spPr/>
      <dgm:t>
        <a:bodyPr/>
        <a:lstStyle/>
        <a:p>
          <a:r>
            <a:rPr lang="en-US" dirty="0" smtClean="0"/>
            <a:t>Relocation</a:t>
          </a:r>
          <a:endParaRPr lang="en-US" dirty="0"/>
        </a:p>
      </dgm:t>
    </dgm:pt>
    <dgm:pt modelId="{E2A8133E-96B9-4A29-BB45-E1E68AD85EE8}" type="parTrans" cxnId="{A2C7AACA-4E9C-4F12-A459-B0F1AFD24E17}">
      <dgm:prSet/>
      <dgm:spPr/>
      <dgm:t>
        <a:bodyPr/>
        <a:lstStyle/>
        <a:p>
          <a:endParaRPr lang="en-US"/>
        </a:p>
      </dgm:t>
    </dgm:pt>
    <dgm:pt modelId="{3E28B6E0-D107-4072-A650-F81BB0D3029A}" type="sibTrans" cxnId="{A2C7AACA-4E9C-4F12-A459-B0F1AFD24E17}">
      <dgm:prSet/>
      <dgm:spPr/>
      <dgm:t>
        <a:bodyPr/>
        <a:lstStyle/>
        <a:p>
          <a:endParaRPr lang="en-US"/>
        </a:p>
      </dgm:t>
    </dgm:pt>
    <dgm:pt modelId="{CBE9AEC0-1A39-4415-A68A-D9095C9A7B32}">
      <dgm:prSet phldrT="[Text]"/>
      <dgm:spPr/>
      <dgm:t>
        <a:bodyPr/>
        <a:lstStyle/>
        <a:p>
          <a:r>
            <a:rPr lang="en-US" dirty="0" smtClean="0"/>
            <a:t>Blacklists</a:t>
          </a:r>
          <a:endParaRPr lang="en-US" dirty="0"/>
        </a:p>
      </dgm:t>
    </dgm:pt>
    <dgm:pt modelId="{80ABE443-3F22-411E-AF2B-8D6045B1044B}" type="parTrans" cxnId="{67576985-6F88-4C7D-BE87-74A2B98CAA01}">
      <dgm:prSet/>
      <dgm:spPr/>
    </dgm:pt>
    <dgm:pt modelId="{B67F36C4-972B-41DD-A375-CDDCF838088C}" type="sibTrans" cxnId="{67576985-6F88-4C7D-BE87-74A2B98CAA01}">
      <dgm:prSet/>
      <dgm:spPr/>
    </dgm:pt>
    <dgm:pt modelId="{D904AF15-6ADB-49CD-95B1-F440F7FA5A73}">
      <dgm:prSet phldrT="[Text]"/>
      <dgm:spPr/>
      <dgm:t>
        <a:bodyPr/>
        <a:lstStyle/>
        <a:p>
          <a:r>
            <a:rPr lang="en-US" dirty="0" smtClean="0"/>
            <a:t>Threat of foreign competition</a:t>
          </a:r>
          <a:endParaRPr lang="en-US" dirty="0"/>
        </a:p>
      </dgm:t>
    </dgm:pt>
    <dgm:pt modelId="{761F23FF-E838-4E41-B454-BD99FD43F7A9}" type="parTrans" cxnId="{07E93905-D8E5-4663-8176-E7B5D7D4CD8E}">
      <dgm:prSet/>
      <dgm:spPr/>
    </dgm:pt>
    <dgm:pt modelId="{77A5B4C6-944D-43CC-89D4-1435044AA24D}" type="sibTrans" cxnId="{07E93905-D8E5-4663-8176-E7B5D7D4CD8E}">
      <dgm:prSet/>
      <dgm:spPr/>
    </dgm:pt>
    <dgm:pt modelId="{9E644675-7EB1-4727-B18D-18934A9434B9}">
      <dgm:prSet phldrT="[Text]"/>
      <dgm:spPr/>
      <dgm:t>
        <a:bodyPr/>
        <a:lstStyle/>
        <a:p>
          <a:r>
            <a:rPr lang="en-US" dirty="0" smtClean="0"/>
            <a:t>Outsourcing</a:t>
          </a:r>
          <a:endParaRPr lang="en-US" dirty="0"/>
        </a:p>
      </dgm:t>
    </dgm:pt>
    <dgm:pt modelId="{A98CE0D5-194E-4393-9D98-FC7B793EB683}" type="parTrans" cxnId="{E9778A60-28F3-4B14-BB6C-A078CC5BF9EE}">
      <dgm:prSet/>
      <dgm:spPr/>
    </dgm:pt>
    <dgm:pt modelId="{11579956-9B27-48DC-B322-329C837DE853}" type="sibTrans" cxnId="{E9778A60-28F3-4B14-BB6C-A078CC5BF9EE}">
      <dgm:prSet/>
      <dgm:spPr/>
    </dgm:pt>
    <dgm:pt modelId="{234464EE-982C-4B5A-8853-E45108DC3CD3}" type="pres">
      <dgm:prSet presAssocID="{3523F852-EF19-4905-B7A1-637C5C866CF7}" presName="Name0" presStyleCnt="0">
        <dgm:presLayoutVars>
          <dgm:dir/>
          <dgm:animLvl val="lvl"/>
          <dgm:resizeHandles val="exact"/>
        </dgm:presLayoutVars>
      </dgm:prSet>
      <dgm:spPr/>
      <dgm:t>
        <a:bodyPr/>
        <a:lstStyle/>
        <a:p>
          <a:endParaRPr lang="en-US"/>
        </a:p>
      </dgm:t>
    </dgm:pt>
    <dgm:pt modelId="{C5343BB2-9486-44CF-A6A7-17EF7CA0E832}" type="pres">
      <dgm:prSet presAssocID="{143E2EF8-4E04-4D0E-BD24-102BF5283232}" presName="composite" presStyleCnt="0"/>
      <dgm:spPr/>
    </dgm:pt>
    <dgm:pt modelId="{A50E021F-A1FF-4AF9-B0A8-1221806ABB86}" type="pres">
      <dgm:prSet presAssocID="{143E2EF8-4E04-4D0E-BD24-102BF5283232}" presName="parTx" presStyleLbl="alignNode1" presStyleIdx="0" presStyleCnt="2">
        <dgm:presLayoutVars>
          <dgm:chMax val="0"/>
          <dgm:chPref val="0"/>
          <dgm:bulletEnabled val="1"/>
        </dgm:presLayoutVars>
      </dgm:prSet>
      <dgm:spPr/>
      <dgm:t>
        <a:bodyPr/>
        <a:lstStyle/>
        <a:p>
          <a:endParaRPr lang="en-US"/>
        </a:p>
      </dgm:t>
    </dgm:pt>
    <dgm:pt modelId="{A81E2A79-3B8B-46EB-A79B-BEB30C9AD431}" type="pres">
      <dgm:prSet presAssocID="{143E2EF8-4E04-4D0E-BD24-102BF5283232}" presName="desTx" presStyleLbl="alignAccFollowNode1" presStyleIdx="0" presStyleCnt="2">
        <dgm:presLayoutVars>
          <dgm:bulletEnabled val="1"/>
        </dgm:presLayoutVars>
      </dgm:prSet>
      <dgm:spPr/>
      <dgm:t>
        <a:bodyPr/>
        <a:lstStyle/>
        <a:p>
          <a:endParaRPr lang="en-US"/>
        </a:p>
      </dgm:t>
    </dgm:pt>
    <dgm:pt modelId="{5C3AB390-4802-4254-999A-5F7C733CFBDC}" type="pres">
      <dgm:prSet presAssocID="{9E0B78A3-1351-4077-93A2-51FC39C0E9EE}" presName="space" presStyleCnt="0"/>
      <dgm:spPr/>
    </dgm:pt>
    <dgm:pt modelId="{DEDE4261-69EF-4EF9-9A84-8A14AD611D49}" type="pres">
      <dgm:prSet presAssocID="{A16B291B-6099-4DBB-B1B2-A7A65E9BE7B1}" presName="composite" presStyleCnt="0"/>
      <dgm:spPr/>
    </dgm:pt>
    <dgm:pt modelId="{DA96200B-7794-4A6E-89A8-054A47707EA0}" type="pres">
      <dgm:prSet presAssocID="{A16B291B-6099-4DBB-B1B2-A7A65E9BE7B1}" presName="parTx" presStyleLbl="alignNode1" presStyleIdx="1" presStyleCnt="2">
        <dgm:presLayoutVars>
          <dgm:chMax val="0"/>
          <dgm:chPref val="0"/>
          <dgm:bulletEnabled val="1"/>
        </dgm:presLayoutVars>
      </dgm:prSet>
      <dgm:spPr/>
      <dgm:t>
        <a:bodyPr/>
        <a:lstStyle/>
        <a:p>
          <a:endParaRPr lang="en-US"/>
        </a:p>
      </dgm:t>
    </dgm:pt>
    <dgm:pt modelId="{D1B85F5F-33DF-4ADF-95A3-C9CC2E0E786B}" type="pres">
      <dgm:prSet presAssocID="{A16B291B-6099-4DBB-B1B2-A7A65E9BE7B1}" presName="desTx" presStyleLbl="alignAccFollowNode1" presStyleIdx="1" presStyleCnt="2">
        <dgm:presLayoutVars>
          <dgm:bulletEnabled val="1"/>
        </dgm:presLayoutVars>
      </dgm:prSet>
      <dgm:spPr/>
      <dgm:t>
        <a:bodyPr/>
        <a:lstStyle/>
        <a:p>
          <a:endParaRPr lang="en-US"/>
        </a:p>
      </dgm:t>
    </dgm:pt>
  </dgm:ptLst>
  <dgm:cxnLst>
    <dgm:cxn modelId="{90A6B484-7D5F-49DE-970B-595903054DDD}" type="presOf" srcId="{CBE9AEC0-1A39-4415-A68A-D9095C9A7B32}" destId="{A81E2A79-3B8B-46EB-A79B-BEB30C9AD431}" srcOrd="0" destOrd="1" presId="urn:microsoft.com/office/officeart/2005/8/layout/hList1"/>
    <dgm:cxn modelId="{87D9ABAF-BF0D-4E42-B291-0C1DDC7F214A}" type="presOf" srcId="{A16B291B-6099-4DBB-B1B2-A7A65E9BE7B1}" destId="{DA96200B-7794-4A6E-89A8-054A47707EA0}" srcOrd="0" destOrd="0" presId="urn:microsoft.com/office/officeart/2005/8/layout/hList1"/>
    <dgm:cxn modelId="{3340F9D7-158A-43BB-9C16-9F00F46D290C}" type="presOf" srcId="{B0432454-F962-44A4-B7D8-43D0B995E017}" destId="{A81E2A79-3B8B-46EB-A79B-BEB30C9AD431}" srcOrd="0" destOrd="6" presId="urn:microsoft.com/office/officeart/2005/8/layout/hList1"/>
    <dgm:cxn modelId="{647BCCD0-D547-4789-9A26-C5A54059DA1D}" srcId="{143E2EF8-4E04-4D0E-BD24-102BF5283232}" destId="{97CB1E89-FA73-4D39-BAE2-C0A127CD51FF}" srcOrd="10" destOrd="0" parTransId="{23BFF16F-7B54-4710-8D43-E8A84C09C9BC}" sibTransId="{D9ED16FC-FD5E-4D03-94BD-824B5946F5DF}"/>
    <dgm:cxn modelId="{E1301F59-6CD0-475D-94C3-2BC337A09CA4}" type="presOf" srcId="{895253BB-9929-40DB-BCCF-92FF36654ADC}" destId="{D1B85F5F-33DF-4ADF-95A3-C9CC2E0E786B}" srcOrd="0" destOrd="8" presId="urn:microsoft.com/office/officeart/2005/8/layout/hList1"/>
    <dgm:cxn modelId="{1D8CB0F8-CB2C-402F-9574-452743258A34}" srcId="{A16B291B-6099-4DBB-B1B2-A7A65E9BE7B1}" destId="{58F7A798-E602-4D35-8168-3D35F8615DF8}" srcOrd="12" destOrd="0" parTransId="{BB176C7C-90A3-49DF-829C-268FCB57A292}" sibTransId="{51248DFB-5BFB-486F-9CE7-18232B7A50EF}"/>
    <dgm:cxn modelId="{E0D86AB2-9945-4980-B1C9-7BBB270E9FC0}" type="presOf" srcId="{6DAB89B3-A972-4D8E-8098-1D57077E74F3}" destId="{D1B85F5F-33DF-4ADF-95A3-C9CC2E0E786B}" srcOrd="0" destOrd="10" presId="urn:microsoft.com/office/officeart/2005/8/layout/hList1"/>
    <dgm:cxn modelId="{A7658E9E-3C2C-4676-8B63-E72E923EF29D}" type="presOf" srcId="{F5ADAADD-A36A-465B-AD21-1D6BD5AB48B0}" destId="{D1B85F5F-33DF-4ADF-95A3-C9CC2E0E786B}" srcOrd="0" destOrd="6" presId="urn:microsoft.com/office/officeart/2005/8/layout/hList1"/>
    <dgm:cxn modelId="{FF39BF45-908F-493C-BB40-32C6CB4BB1B1}" type="presOf" srcId="{58F7A798-E602-4D35-8168-3D35F8615DF8}" destId="{D1B85F5F-33DF-4ADF-95A3-C9CC2E0E786B}" srcOrd="0" destOrd="12" presId="urn:microsoft.com/office/officeart/2005/8/layout/hList1"/>
    <dgm:cxn modelId="{A4CF741B-9453-4F88-A963-BA7C81396077}" srcId="{A16B291B-6099-4DBB-B1B2-A7A65E9BE7B1}" destId="{5205DB30-78B5-4420-A17B-240B5C3866CC}" srcOrd="11" destOrd="0" parTransId="{23E0AFC2-4F7F-4C49-B31C-7F563D51026E}" sibTransId="{5225444C-5A3D-4A29-AE48-C5B48CAB1F91}"/>
    <dgm:cxn modelId="{A2C7AACA-4E9C-4F12-A459-B0F1AFD24E17}" srcId="{143E2EF8-4E04-4D0E-BD24-102BF5283232}" destId="{1DB6DEFF-2F1D-43BA-B829-BFB7E718D526}" srcOrd="9" destOrd="0" parTransId="{E2A8133E-96B9-4A29-BB45-E1E68AD85EE8}" sibTransId="{3E28B6E0-D107-4072-A650-F81BB0D3029A}"/>
    <dgm:cxn modelId="{1BEDEFC1-4493-4478-9DE5-30966106E662}" type="presOf" srcId="{143E2EF8-4E04-4D0E-BD24-102BF5283232}" destId="{A50E021F-A1FF-4AF9-B0A8-1221806ABB86}" srcOrd="0" destOrd="0" presId="urn:microsoft.com/office/officeart/2005/8/layout/hList1"/>
    <dgm:cxn modelId="{159B3E35-0021-4EBC-A2C5-1776F3E36DC4}" type="presOf" srcId="{C28CF84A-90CF-4498-91B2-68DF2F771018}" destId="{A81E2A79-3B8B-46EB-A79B-BEB30C9AD431}" srcOrd="0" destOrd="3" presId="urn:microsoft.com/office/officeart/2005/8/layout/hList1"/>
    <dgm:cxn modelId="{9CAEB245-B9B7-4533-BC84-8F9E2E7D9304}" type="presOf" srcId="{8036F1EC-5BD1-4D4A-8266-DFDA4F368C75}" destId="{D1B85F5F-33DF-4ADF-95A3-C9CC2E0E786B}" srcOrd="0" destOrd="4" presId="urn:microsoft.com/office/officeart/2005/8/layout/hList1"/>
    <dgm:cxn modelId="{9CF5E472-F410-4604-9F87-4A20B6F2C0E2}" srcId="{3523F852-EF19-4905-B7A1-637C5C866CF7}" destId="{A16B291B-6099-4DBB-B1B2-A7A65E9BE7B1}" srcOrd="1" destOrd="0" parTransId="{323594E7-82E2-4898-8E9F-1C0B0BD1EA2B}" sibTransId="{E8E2FF14-14B3-44B9-B92A-5771EF02B2EF}"/>
    <dgm:cxn modelId="{E0B0B068-1485-45A2-B20A-919181C5B454}" srcId="{A16B291B-6099-4DBB-B1B2-A7A65E9BE7B1}" destId="{6DAB89B3-A972-4D8E-8098-1D57077E74F3}" srcOrd="10" destOrd="0" parTransId="{C6C839D2-E9B8-4B5D-9DE6-9212308CFEE3}" sibTransId="{ECA0F1F4-CA21-4241-BAD4-53377E36B2DC}"/>
    <dgm:cxn modelId="{C0A44C2B-FD69-46A4-AE5A-D476514FE18E}" type="presOf" srcId="{1DB6DEFF-2F1D-43BA-B829-BFB7E718D526}" destId="{A81E2A79-3B8B-46EB-A79B-BEB30C9AD431}" srcOrd="0" destOrd="9" presId="urn:microsoft.com/office/officeart/2005/8/layout/hList1"/>
    <dgm:cxn modelId="{67576985-6F88-4C7D-BE87-74A2B98CAA01}" srcId="{143E2EF8-4E04-4D0E-BD24-102BF5283232}" destId="{CBE9AEC0-1A39-4415-A68A-D9095C9A7B32}" srcOrd="1" destOrd="0" parTransId="{80ABE443-3F22-411E-AF2B-8D6045B1044B}" sibTransId="{B67F36C4-972B-41DD-A375-CDDCF838088C}"/>
    <dgm:cxn modelId="{07E93905-D8E5-4663-8176-E7B5D7D4CD8E}" srcId="{143E2EF8-4E04-4D0E-BD24-102BF5283232}" destId="{D904AF15-6ADB-49CD-95B1-F440F7FA5A73}" srcOrd="11" destOrd="0" parTransId="{761F23FF-E838-4E41-B454-BD99FD43F7A9}" sibTransId="{77A5B4C6-944D-43CC-89D4-1435044AA24D}"/>
    <dgm:cxn modelId="{B8E7DDAD-0B26-4F6A-AC0C-7FDFB10167E4}" srcId="{A16B291B-6099-4DBB-B1B2-A7A65E9BE7B1}" destId="{7A549FC5-E43C-4831-800C-CDF4864D2DAD}" srcOrd="9" destOrd="0" parTransId="{FED48A62-42FF-44D6-8376-88DF3302B318}" sibTransId="{3B28D986-ED4C-44CD-B024-E6D1F2F439E9}"/>
    <dgm:cxn modelId="{7D896D60-6D84-42C1-9833-F2B81A9F55AE}" type="presOf" srcId="{7D298CB5-ED24-4E27-8F0D-DB575DC1DA92}" destId="{A81E2A79-3B8B-46EB-A79B-BEB30C9AD431}" srcOrd="0" destOrd="12" presId="urn:microsoft.com/office/officeart/2005/8/layout/hList1"/>
    <dgm:cxn modelId="{F0FB167E-46B0-46F2-821D-42C34D0AEC59}" type="presOf" srcId="{C5229BDD-162C-4071-B2FB-95F2418AC823}" destId="{A81E2A79-3B8B-46EB-A79B-BEB30C9AD431}" srcOrd="0" destOrd="4" presId="urn:microsoft.com/office/officeart/2005/8/layout/hList1"/>
    <dgm:cxn modelId="{CC7F52C0-DC57-4ED2-88D5-C71F60241D4F}" type="presOf" srcId="{7A549FC5-E43C-4831-800C-CDF4864D2DAD}" destId="{D1B85F5F-33DF-4ADF-95A3-C9CC2E0E786B}" srcOrd="0" destOrd="9" presId="urn:microsoft.com/office/officeart/2005/8/layout/hList1"/>
    <dgm:cxn modelId="{19601100-6A90-416F-8AF1-A894A8F627DB}" type="presOf" srcId="{8285E49E-8C8E-4EB1-AA3C-DBD31E1E8F3D}" destId="{D1B85F5F-33DF-4ADF-95A3-C9CC2E0E786B}" srcOrd="0" destOrd="2" presId="urn:microsoft.com/office/officeart/2005/8/layout/hList1"/>
    <dgm:cxn modelId="{58E95CA9-0CB8-4D97-BBFF-0BB962E9001A}" srcId="{A16B291B-6099-4DBB-B1B2-A7A65E9BE7B1}" destId="{9505B95A-EA98-4825-8FD6-25DADDE5DDC3}" srcOrd="0" destOrd="0" parTransId="{74927A20-D7E5-424D-A386-582E412E0DBE}" sibTransId="{B673FBFC-CFFB-4E9F-8789-A379CBFAD759}"/>
    <dgm:cxn modelId="{81E14D7D-B973-4546-AFB9-E0BD2D69845B}" srcId="{143E2EF8-4E04-4D0E-BD24-102BF5283232}" destId="{2469A1D0-09D4-4FCE-9AE5-87F4AB9CC38D}" srcOrd="7" destOrd="0" parTransId="{172B28C7-9588-4676-8B45-6D01744D58C6}" sibTransId="{928861B6-72F4-495D-B63E-2019692B0B2F}"/>
    <dgm:cxn modelId="{CF14B5FC-FFF6-410A-8B4B-70896AC1D06D}" type="presOf" srcId="{D904AF15-6ADB-49CD-95B1-F440F7FA5A73}" destId="{A81E2A79-3B8B-46EB-A79B-BEB30C9AD431}" srcOrd="0" destOrd="11" presId="urn:microsoft.com/office/officeart/2005/8/layout/hList1"/>
    <dgm:cxn modelId="{0F254F01-D5C5-4159-810A-AC775AC77550}" srcId="{A16B291B-6099-4DBB-B1B2-A7A65E9BE7B1}" destId="{F5ADAADD-A36A-465B-AD21-1D6BD5AB48B0}" srcOrd="6" destOrd="0" parTransId="{F65C9FAA-D1EC-4D89-A6DD-FAB4B9BCEAF8}" sibTransId="{D43866C5-8C94-4C8D-84A0-EDF1258058E8}"/>
    <dgm:cxn modelId="{7268D910-3D45-4673-BE97-721C3E33C302}" srcId="{143E2EF8-4E04-4D0E-BD24-102BF5283232}" destId="{C28CF84A-90CF-4498-91B2-68DF2F771018}" srcOrd="3" destOrd="0" parTransId="{291339C1-1C7F-4E82-908B-30723F67EF6E}" sibTransId="{BD711F98-EF7F-43F5-BA52-58A05D6B4423}"/>
    <dgm:cxn modelId="{4F11A554-09E6-45A1-9679-0CCB67F83402}" type="presOf" srcId="{5205DB30-78B5-4420-A17B-240B5C3866CC}" destId="{D1B85F5F-33DF-4ADF-95A3-C9CC2E0E786B}" srcOrd="0" destOrd="11" presId="urn:microsoft.com/office/officeart/2005/8/layout/hList1"/>
    <dgm:cxn modelId="{01BCBEE8-0F2F-4E7C-86B8-4FF985D02D9E}" srcId="{143E2EF8-4E04-4D0E-BD24-102BF5283232}" destId="{A20B4974-B79A-461E-BEF8-8BAAF419CE89}" srcOrd="13" destOrd="0" parTransId="{D1E2C775-B7A8-4CC9-8BC8-83BE15B889CE}" sibTransId="{B730C41F-088C-4B63-9A86-75A0629ABA38}"/>
    <dgm:cxn modelId="{A91C02F4-9746-44F0-9E54-41A5437BE028}" type="presOf" srcId="{87C13F99-2B0A-4D6E-928C-68386C5A3EC9}" destId="{A81E2A79-3B8B-46EB-A79B-BEB30C9AD431}" srcOrd="0" destOrd="2" presId="urn:microsoft.com/office/officeart/2005/8/layout/hList1"/>
    <dgm:cxn modelId="{EAF88806-C113-4B13-AAAD-93C1D0D8BC10}" srcId="{143E2EF8-4E04-4D0E-BD24-102BF5283232}" destId="{87C13F99-2B0A-4D6E-928C-68386C5A3EC9}" srcOrd="2" destOrd="0" parTransId="{EE282B34-3ADE-4D99-B3B3-90FE83CF80F7}" sibTransId="{3A079354-21A2-4612-BD45-3A048748B460}"/>
    <dgm:cxn modelId="{23B522C6-F9EF-440C-A5F7-05C64BBBA138}" type="presOf" srcId="{60481E97-0E65-4943-8480-169319F49BC8}" destId="{A81E2A79-3B8B-46EB-A79B-BEB30C9AD431}" srcOrd="0" destOrd="5" presId="urn:microsoft.com/office/officeart/2005/8/layout/hList1"/>
    <dgm:cxn modelId="{385B9407-AD65-49AD-9BB2-7323D7C0EA1F}" type="presOf" srcId="{A20B4974-B79A-461E-BEF8-8BAAF419CE89}" destId="{A81E2A79-3B8B-46EB-A79B-BEB30C9AD431}" srcOrd="0" destOrd="13" presId="urn:microsoft.com/office/officeart/2005/8/layout/hList1"/>
    <dgm:cxn modelId="{B888C345-81E8-439D-88B0-EF361516EE1F}" srcId="{143E2EF8-4E04-4D0E-BD24-102BF5283232}" destId="{F5322DC8-30C0-44B8-AC90-581895171D53}" srcOrd="0" destOrd="0" parTransId="{FCF8FEC0-9C26-4965-BA38-D76FB01998FE}" sibTransId="{036CAFF0-6954-4A72-A432-9B9D4D690846}"/>
    <dgm:cxn modelId="{9629E3B6-52AD-4B62-8AE3-AE3904CE4666}" type="presOf" srcId="{9505B95A-EA98-4825-8FD6-25DADDE5DDC3}" destId="{D1B85F5F-33DF-4ADF-95A3-C9CC2E0E786B}" srcOrd="0" destOrd="0" presId="urn:microsoft.com/office/officeart/2005/8/layout/hList1"/>
    <dgm:cxn modelId="{C2E22E15-36E9-407C-889A-F74B6391BDA6}" srcId="{A16B291B-6099-4DBB-B1B2-A7A65E9BE7B1}" destId="{D51AE9D1-99E6-423D-8689-AB6D9BA785DE}" srcOrd="3" destOrd="0" parTransId="{7A9EA9D5-C710-4947-AA2A-72BC2E316B8D}" sibTransId="{473724BE-0D16-418F-A5A1-F75638AE680D}"/>
    <dgm:cxn modelId="{E6C66920-D1C1-4C32-8D22-9E8200375DFF}" type="presOf" srcId="{D51AE9D1-99E6-423D-8689-AB6D9BA785DE}" destId="{D1B85F5F-33DF-4ADF-95A3-C9CC2E0E786B}" srcOrd="0" destOrd="3" presId="urn:microsoft.com/office/officeart/2005/8/layout/hList1"/>
    <dgm:cxn modelId="{F9F47C01-E32A-49DC-BBF8-D1A9D013ECFF}" srcId="{A16B291B-6099-4DBB-B1B2-A7A65E9BE7B1}" destId="{B3985A2A-71D9-4BFC-BD61-0DCAAC1732A8}" srcOrd="1" destOrd="0" parTransId="{B87BE2F7-67F7-47A2-8251-E0AD6DBBB8F4}" sibTransId="{6C956B53-5742-4585-B689-8E9F68FD9CC5}"/>
    <dgm:cxn modelId="{41188441-48C9-4932-A324-C10D40498414}" type="presOf" srcId="{B3985A2A-71D9-4BFC-BD61-0DCAAC1732A8}" destId="{D1B85F5F-33DF-4ADF-95A3-C9CC2E0E786B}" srcOrd="0" destOrd="1" presId="urn:microsoft.com/office/officeart/2005/8/layout/hList1"/>
    <dgm:cxn modelId="{FCE68970-CA74-4C5D-B341-351BB6CE88D0}" type="presOf" srcId="{2469A1D0-09D4-4FCE-9AE5-87F4AB9CC38D}" destId="{A81E2A79-3B8B-46EB-A79B-BEB30C9AD431}" srcOrd="0" destOrd="7" presId="urn:microsoft.com/office/officeart/2005/8/layout/hList1"/>
    <dgm:cxn modelId="{BA85840F-3305-4FEB-9712-05724CCEAC6F}" srcId="{A16B291B-6099-4DBB-B1B2-A7A65E9BE7B1}" destId="{8285E49E-8C8E-4EB1-AA3C-DBD31E1E8F3D}" srcOrd="2" destOrd="0" parTransId="{A4B0EA6F-A7B1-4FBA-971B-6736304FF278}" sibTransId="{410504E3-42DF-4B89-87AD-E11D979E9BF6}"/>
    <dgm:cxn modelId="{90363F6A-527F-4602-9C78-DF120FB00BA3}" srcId="{143E2EF8-4E04-4D0E-BD24-102BF5283232}" destId="{B0432454-F962-44A4-B7D8-43D0B995E017}" srcOrd="6" destOrd="0" parTransId="{CE48E244-E8D3-4728-ACC5-6F23194A1AA5}" sibTransId="{95EAA400-3831-4AC8-B177-6FBD75218E87}"/>
    <dgm:cxn modelId="{D52A4D05-D787-40FE-B0B6-651B39D04CAB}" srcId="{143E2EF8-4E04-4D0E-BD24-102BF5283232}" destId="{7D298CB5-ED24-4E27-8F0D-DB575DC1DA92}" srcOrd="12" destOrd="0" parTransId="{4865C9D4-E238-4E69-BFA1-D908A8132079}" sibTransId="{E4B65513-9670-4300-899E-712935897B0E}"/>
    <dgm:cxn modelId="{E2D2636E-1CA3-4803-B28E-7B84C0F8BBD4}" srcId="{A16B291B-6099-4DBB-B1B2-A7A65E9BE7B1}" destId="{8036F1EC-5BD1-4D4A-8266-DFDA4F368C75}" srcOrd="4" destOrd="0" parTransId="{9F345515-7442-4289-8CDB-B54BF35AB2F2}" sibTransId="{9B18E147-6D11-4D03-9EE3-AF1B5F39AA1D}"/>
    <dgm:cxn modelId="{2A365BCC-044C-4193-8C13-3F68681C9F94}" type="presOf" srcId="{F5322DC8-30C0-44B8-AC90-581895171D53}" destId="{A81E2A79-3B8B-46EB-A79B-BEB30C9AD431}" srcOrd="0" destOrd="0" presId="urn:microsoft.com/office/officeart/2005/8/layout/hList1"/>
    <dgm:cxn modelId="{DD567B1E-5210-4E32-9D82-CBDAA300BD24}" srcId="{143E2EF8-4E04-4D0E-BD24-102BF5283232}" destId="{60481E97-0E65-4943-8480-169319F49BC8}" srcOrd="5" destOrd="0" parTransId="{DCE5F627-E58A-46F6-92E1-4D9E914E17B3}" sibTransId="{D1D9C6EA-E9AD-4E9F-A628-F5207D6FBBDE}"/>
    <dgm:cxn modelId="{2FD1DBBF-149C-47DA-870A-348607553092}" type="presOf" srcId="{F55140E5-38AE-4688-B0A3-32EDD417701E}" destId="{D1B85F5F-33DF-4ADF-95A3-C9CC2E0E786B}" srcOrd="0" destOrd="5" presId="urn:microsoft.com/office/officeart/2005/8/layout/hList1"/>
    <dgm:cxn modelId="{BC02C3A8-10FA-4056-8550-F2FA02DA9182}" type="presOf" srcId="{C49A69E5-5A47-4665-B800-C47FE613247F}" destId="{D1B85F5F-33DF-4ADF-95A3-C9CC2E0E786B}" srcOrd="0" destOrd="7" presId="urn:microsoft.com/office/officeart/2005/8/layout/hList1"/>
    <dgm:cxn modelId="{C2569AAF-6C33-4B64-BB5C-7E8160DD5AE5}" srcId="{A16B291B-6099-4DBB-B1B2-A7A65E9BE7B1}" destId="{F55140E5-38AE-4688-B0A3-32EDD417701E}" srcOrd="5" destOrd="0" parTransId="{186D95F5-BB0E-41E9-B37A-E85D7A896165}" sibTransId="{2E276384-CB36-4891-8DD7-2206E2ED9108}"/>
    <dgm:cxn modelId="{7029404D-FA7C-4D9C-92AF-5A94A7EBF21B}" srcId="{A16B291B-6099-4DBB-B1B2-A7A65E9BE7B1}" destId="{895253BB-9929-40DB-BCCF-92FF36654ADC}" srcOrd="8" destOrd="0" parTransId="{53C35881-AC51-4EAC-B0B6-3BDA8DD1D4EC}" sibTransId="{10FD43FF-1452-45DC-8970-267C51BF674B}"/>
    <dgm:cxn modelId="{A13901D6-2DFB-4A17-914C-99E2914E4DCD}" srcId="{143E2EF8-4E04-4D0E-BD24-102BF5283232}" destId="{C5229BDD-162C-4071-B2FB-95F2418AC823}" srcOrd="4" destOrd="0" parTransId="{556F5B59-CBD7-4433-A684-FC8EE2878BBA}" sibTransId="{0F59700B-261E-4AA4-A228-0B29381C19A2}"/>
    <dgm:cxn modelId="{E9778A60-28F3-4B14-BB6C-A078CC5BF9EE}" srcId="{143E2EF8-4E04-4D0E-BD24-102BF5283232}" destId="{9E644675-7EB1-4727-B18D-18934A9434B9}" srcOrd="8" destOrd="0" parTransId="{A98CE0D5-194E-4393-9D98-FC7B793EB683}" sibTransId="{11579956-9B27-48DC-B322-329C837DE853}"/>
    <dgm:cxn modelId="{086F53A9-C5F6-4BF8-8956-AA5B172D924F}" type="presOf" srcId="{97CB1E89-FA73-4D39-BAE2-C0A127CD51FF}" destId="{A81E2A79-3B8B-46EB-A79B-BEB30C9AD431}" srcOrd="0" destOrd="10" presId="urn:microsoft.com/office/officeart/2005/8/layout/hList1"/>
    <dgm:cxn modelId="{ED0CF697-712B-46D8-82D5-77D0CB71549D}" type="presOf" srcId="{9E644675-7EB1-4727-B18D-18934A9434B9}" destId="{A81E2A79-3B8B-46EB-A79B-BEB30C9AD431}" srcOrd="0" destOrd="8" presId="urn:microsoft.com/office/officeart/2005/8/layout/hList1"/>
    <dgm:cxn modelId="{50D80597-384A-438B-8D8D-99AF94AF4184}" type="presOf" srcId="{3523F852-EF19-4905-B7A1-637C5C866CF7}" destId="{234464EE-982C-4B5A-8853-E45108DC3CD3}" srcOrd="0" destOrd="0" presId="urn:microsoft.com/office/officeart/2005/8/layout/hList1"/>
    <dgm:cxn modelId="{650A7AE0-B508-425E-87D4-9706E397871D}" srcId="{A16B291B-6099-4DBB-B1B2-A7A65E9BE7B1}" destId="{C49A69E5-5A47-4665-B800-C47FE613247F}" srcOrd="7" destOrd="0" parTransId="{2B6325F4-D47C-4CB9-A0AE-1A6E28D2CBEF}" sibTransId="{DD723571-63CE-4373-9009-B4A269B7E2DD}"/>
    <dgm:cxn modelId="{7AFF49DC-B083-483F-8BB3-F0914BF1A5B5}" srcId="{3523F852-EF19-4905-B7A1-637C5C866CF7}" destId="{143E2EF8-4E04-4D0E-BD24-102BF5283232}" srcOrd="0" destOrd="0" parTransId="{AFEE6607-E76B-4907-A978-6D506A9AFE6C}" sibTransId="{9E0B78A3-1351-4077-93A2-51FC39C0E9EE}"/>
    <dgm:cxn modelId="{B047A63E-6A6B-4921-888C-0ACA54589F91}" type="presParOf" srcId="{234464EE-982C-4B5A-8853-E45108DC3CD3}" destId="{C5343BB2-9486-44CF-A6A7-17EF7CA0E832}" srcOrd="0" destOrd="0" presId="urn:microsoft.com/office/officeart/2005/8/layout/hList1"/>
    <dgm:cxn modelId="{3E46E43B-C352-40D7-A5A3-C5180265FF51}" type="presParOf" srcId="{C5343BB2-9486-44CF-A6A7-17EF7CA0E832}" destId="{A50E021F-A1FF-4AF9-B0A8-1221806ABB86}" srcOrd="0" destOrd="0" presId="urn:microsoft.com/office/officeart/2005/8/layout/hList1"/>
    <dgm:cxn modelId="{758559F5-CADA-4DC7-BD4D-3F599D147F89}" type="presParOf" srcId="{C5343BB2-9486-44CF-A6A7-17EF7CA0E832}" destId="{A81E2A79-3B8B-46EB-A79B-BEB30C9AD431}" srcOrd="1" destOrd="0" presId="urn:microsoft.com/office/officeart/2005/8/layout/hList1"/>
    <dgm:cxn modelId="{F88E94E6-B75F-4752-863D-3D2FFA028D82}" type="presParOf" srcId="{234464EE-982C-4B5A-8853-E45108DC3CD3}" destId="{5C3AB390-4802-4254-999A-5F7C733CFBDC}" srcOrd="1" destOrd="0" presId="urn:microsoft.com/office/officeart/2005/8/layout/hList1"/>
    <dgm:cxn modelId="{F9584DD6-1A71-4D9A-A8C0-1CEC2978660F}" type="presParOf" srcId="{234464EE-982C-4B5A-8853-E45108DC3CD3}" destId="{DEDE4261-69EF-4EF9-9A84-8A14AD611D49}" srcOrd="2" destOrd="0" presId="urn:microsoft.com/office/officeart/2005/8/layout/hList1"/>
    <dgm:cxn modelId="{E3D03CD0-D2B8-4C6B-8A77-90B1E4F824C5}" type="presParOf" srcId="{DEDE4261-69EF-4EF9-9A84-8A14AD611D49}" destId="{DA96200B-7794-4A6E-89A8-054A47707EA0}" srcOrd="0" destOrd="0" presId="urn:microsoft.com/office/officeart/2005/8/layout/hList1"/>
    <dgm:cxn modelId="{8911EE14-200E-4615-BDD9-5B419B529386}" type="presParOf" srcId="{DEDE4261-69EF-4EF9-9A84-8A14AD611D49}" destId="{D1B85F5F-33DF-4ADF-95A3-C9CC2E0E786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2B015DE-1F2E-4343-BA19-33251E51666E}" type="doc">
      <dgm:prSet loTypeId="urn:microsoft.com/office/officeart/2005/8/layout/vList5" loCatId="list" qsTypeId="urn:microsoft.com/office/officeart/2005/8/quickstyle/simple1#22" qsCatId="simple" csTypeId="urn:microsoft.com/office/officeart/2005/8/colors/accent1_2#22" csCatId="accent1" phldr="1"/>
      <dgm:spPr/>
      <dgm:t>
        <a:bodyPr/>
        <a:lstStyle/>
        <a:p>
          <a:endParaRPr lang="en-US"/>
        </a:p>
      </dgm:t>
    </dgm:pt>
    <dgm:pt modelId="{4CE764D8-C45C-4D9E-90EC-41BBAECED43C}">
      <dgm:prSet phldrT="[Text]"/>
      <dgm:spPr/>
      <dgm:t>
        <a:bodyPr/>
        <a:lstStyle/>
        <a:p>
          <a:r>
            <a:rPr lang="en-US" dirty="0" smtClean="0"/>
            <a:t>Economic Interpretation of History</a:t>
          </a:r>
          <a:endParaRPr lang="en-US" dirty="0"/>
        </a:p>
      </dgm:t>
    </dgm:pt>
    <dgm:pt modelId="{C5CDD797-211B-43A4-BBC8-8E7BF0191126}" type="parTrans" cxnId="{C9B338C4-6B90-40D1-9651-E9E69FF25872}">
      <dgm:prSet/>
      <dgm:spPr/>
      <dgm:t>
        <a:bodyPr/>
        <a:lstStyle/>
        <a:p>
          <a:endParaRPr lang="en-US"/>
        </a:p>
      </dgm:t>
    </dgm:pt>
    <dgm:pt modelId="{5AC52777-BF5D-4484-AFFD-4236C4594F57}" type="sibTrans" cxnId="{C9B338C4-6B90-40D1-9651-E9E69FF25872}">
      <dgm:prSet/>
      <dgm:spPr/>
      <dgm:t>
        <a:bodyPr/>
        <a:lstStyle/>
        <a:p>
          <a:endParaRPr lang="en-US"/>
        </a:p>
      </dgm:t>
    </dgm:pt>
    <dgm:pt modelId="{F1459074-83E1-4A94-B3CB-C0C1B154CBF8}">
      <dgm:prSet phldrT="[Text]"/>
      <dgm:spPr/>
      <dgm:t>
        <a:bodyPr/>
        <a:lstStyle/>
        <a:p>
          <a:r>
            <a:rPr lang="en-US" dirty="0" smtClean="0"/>
            <a:t>Economic changes lead to historical changes.</a:t>
          </a:r>
          <a:endParaRPr lang="en-US" dirty="0"/>
        </a:p>
      </dgm:t>
    </dgm:pt>
    <dgm:pt modelId="{5CBEBEE3-F919-42FE-B2DC-4E83A86E97C2}" type="parTrans" cxnId="{6778C4FC-47DC-411C-AEA2-8AEED04D7CBC}">
      <dgm:prSet/>
      <dgm:spPr/>
      <dgm:t>
        <a:bodyPr/>
        <a:lstStyle/>
        <a:p>
          <a:endParaRPr lang="en-US"/>
        </a:p>
      </dgm:t>
    </dgm:pt>
    <dgm:pt modelId="{E5200CEF-81D9-4A8E-ACA5-297D53E034E8}" type="sibTrans" cxnId="{6778C4FC-47DC-411C-AEA2-8AEED04D7CBC}">
      <dgm:prSet/>
      <dgm:spPr/>
      <dgm:t>
        <a:bodyPr/>
        <a:lstStyle/>
        <a:p>
          <a:endParaRPr lang="en-US"/>
        </a:p>
      </dgm:t>
    </dgm:pt>
    <dgm:pt modelId="{44206574-1607-4E5A-BAB5-352243DCCAA6}">
      <dgm:prSet phldrT="[Text]"/>
      <dgm:spPr/>
      <dgm:t>
        <a:bodyPr/>
        <a:lstStyle/>
        <a:p>
          <a:r>
            <a:rPr lang="en-US" dirty="0" smtClean="0"/>
            <a:t>Historically, the </a:t>
          </a:r>
          <a:r>
            <a:rPr lang="en-US" i="1" dirty="0" smtClean="0"/>
            <a:t>wealthy classes have held all power</a:t>
          </a:r>
          <a:r>
            <a:rPr lang="en-US" dirty="0" smtClean="0"/>
            <a:t>.</a:t>
          </a:r>
          <a:endParaRPr lang="en-US" dirty="0"/>
        </a:p>
      </dgm:t>
    </dgm:pt>
    <dgm:pt modelId="{2356D2D7-20BB-47B9-A069-B446F009C277}" type="parTrans" cxnId="{F116E34F-63DE-4391-8A42-273E5BDEA0A1}">
      <dgm:prSet/>
      <dgm:spPr/>
      <dgm:t>
        <a:bodyPr/>
        <a:lstStyle/>
        <a:p>
          <a:endParaRPr lang="en-US"/>
        </a:p>
      </dgm:t>
    </dgm:pt>
    <dgm:pt modelId="{E85FF6B2-89F9-41F8-8731-268652449310}" type="sibTrans" cxnId="{F116E34F-63DE-4391-8A42-273E5BDEA0A1}">
      <dgm:prSet/>
      <dgm:spPr/>
      <dgm:t>
        <a:bodyPr/>
        <a:lstStyle/>
        <a:p>
          <a:endParaRPr lang="en-US"/>
        </a:p>
      </dgm:t>
    </dgm:pt>
    <dgm:pt modelId="{FF8FE9F7-34C6-4BD1-BED9-CEA4015FDBE8}">
      <dgm:prSet phldrT="[Text]"/>
      <dgm:spPr/>
      <dgm:t>
        <a:bodyPr/>
        <a:lstStyle/>
        <a:p>
          <a:r>
            <a:rPr lang="en-US" dirty="0" smtClean="0"/>
            <a:t>Class Struggle</a:t>
          </a:r>
          <a:endParaRPr lang="en-US" dirty="0"/>
        </a:p>
      </dgm:t>
    </dgm:pt>
    <dgm:pt modelId="{9D33B4DD-CB84-4F55-8EFD-3605525A1698}" type="parTrans" cxnId="{112B5658-3C4C-482D-9EEC-355E9A293268}">
      <dgm:prSet/>
      <dgm:spPr/>
      <dgm:t>
        <a:bodyPr/>
        <a:lstStyle/>
        <a:p>
          <a:endParaRPr lang="en-US"/>
        </a:p>
      </dgm:t>
    </dgm:pt>
    <dgm:pt modelId="{C3791DD5-3735-4B4C-9DBB-C950E9E62326}" type="sibTrans" cxnId="{112B5658-3C4C-482D-9EEC-355E9A293268}">
      <dgm:prSet/>
      <dgm:spPr/>
      <dgm:t>
        <a:bodyPr/>
        <a:lstStyle/>
        <a:p>
          <a:endParaRPr lang="en-US"/>
        </a:p>
      </dgm:t>
    </dgm:pt>
    <dgm:pt modelId="{CAFD7F57-F5F7-401E-8AE6-D052E0026D55}">
      <dgm:prSet phldrT="[Text]"/>
      <dgm:spPr/>
      <dgm:t>
        <a:bodyPr/>
        <a:lstStyle/>
        <a:p>
          <a:r>
            <a:rPr lang="en-US" dirty="0" smtClean="0"/>
            <a:t>History has been a struggle between the </a:t>
          </a:r>
          <a:r>
            <a:rPr lang="en-US" i="1" dirty="0" smtClean="0"/>
            <a:t>rich and the poor</a:t>
          </a:r>
          <a:r>
            <a:rPr lang="en-US" dirty="0" smtClean="0"/>
            <a:t>.</a:t>
          </a:r>
          <a:endParaRPr lang="en-US" dirty="0"/>
        </a:p>
      </dgm:t>
    </dgm:pt>
    <dgm:pt modelId="{7B2B9124-C799-4EC7-8ACA-08009FFA5BAC}" type="parTrans" cxnId="{86B3F0B4-9985-4116-85C4-031F638AF3E0}">
      <dgm:prSet/>
      <dgm:spPr/>
      <dgm:t>
        <a:bodyPr/>
        <a:lstStyle/>
        <a:p>
          <a:endParaRPr lang="en-US"/>
        </a:p>
      </dgm:t>
    </dgm:pt>
    <dgm:pt modelId="{814228B7-334C-4DF2-8F11-49B31EEC9337}" type="sibTrans" cxnId="{86B3F0B4-9985-4116-85C4-031F638AF3E0}">
      <dgm:prSet/>
      <dgm:spPr/>
      <dgm:t>
        <a:bodyPr/>
        <a:lstStyle/>
        <a:p>
          <a:endParaRPr lang="en-US"/>
        </a:p>
      </dgm:t>
    </dgm:pt>
    <dgm:pt modelId="{EB6BF147-10C5-427A-98B3-591A1E8451DB}">
      <dgm:prSet phldrT="[Text]"/>
      <dgm:spPr/>
      <dgm:t>
        <a:bodyPr/>
        <a:lstStyle/>
        <a:p>
          <a:r>
            <a:rPr lang="en-US" dirty="0" smtClean="0"/>
            <a:t>Surplus Value</a:t>
          </a:r>
          <a:endParaRPr lang="en-US" dirty="0"/>
        </a:p>
      </dgm:t>
    </dgm:pt>
    <dgm:pt modelId="{26B17FF4-55FC-49C2-A2E9-60090534598B}" type="parTrans" cxnId="{10A3AF48-C5DF-4CDC-B6EE-9085D4F3512A}">
      <dgm:prSet/>
      <dgm:spPr/>
      <dgm:t>
        <a:bodyPr/>
        <a:lstStyle/>
        <a:p>
          <a:endParaRPr lang="en-US"/>
        </a:p>
      </dgm:t>
    </dgm:pt>
    <dgm:pt modelId="{49457E64-9349-466A-9680-C3947DA2677B}" type="sibTrans" cxnId="{10A3AF48-C5DF-4CDC-B6EE-9085D4F3512A}">
      <dgm:prSet/>
      <dgm:spPr/>
      <dgm:t>
        <a:bodyPr/>
        <a:lstStyle/>
        <a:p>
          <a:endParaRPr lang="en-US"/>
        </a:p>
      </dgm:t>
    </dgm:pt>
    <dgm:pt modelId="{A40DCE78-F8EA-43CA-B941-068221667271}">
      <dgm:prSet phldrT="[Text]"/>
      <dgm:spPr/>
      <dgm:t>
        <a:bodyPr/>
        <a:lstStyle/>
        <a:p>
          <a:r>
            <a:rPr lang="en-US" i="1" dirty="0" smtClean="0"/>
            <a:t>Workers produce all wealth but receive only enough to survive.</a:t>
          </a:r>
          <a:endParaRPr lang="en-US" i="1" dirty="0"/>
        </a:p>
      </dgm:t>
    </dgm:pt>
    <dgm:pt modelId="{45D5025B-E085-4DD2-8747-F93768876CB3}" type="parTrans" cxnId="{98F47330-2D8A-44F7-921A-ED6088DA861D}">
      <dgm:prSet/>
      <dgm:spPr/>
      <dgm:t>
        <a:bodyPr/>
        <a:lstStyle/>
        <a:p>
          <a:endParaRPr lang="en-US"/>
        </a:p>
      </dgm:t>
    </dgm:pt>
    <dgm:pt modelId="{9267B982-2F8F-49AE-9DB7-22F09F477F5A}" type="sibTrans" cxnId="{98F47330-2D8A-44F7-921A-ED6088DA861D}">
      <dgm:prSet/>
      <dgm:spPr/>
      <dgm:t>
        <a:bodyPr/>
        <a:lstStyle/>
        <a:p>
          <a:endParaRPr lang="en-US"/>
        </a:p>
      </dgm:t>
    </dgm:pt>
    <dgm:pt modelId="{F060641B-E559-4835-8D3E-B76652BB8F6C}">
      <dgm:prSet phldrT="[Text]"/>
      <dgm:spPr/>
      <dgm:t>
        <a:bodyPr/>
        <a:lstStyle/>
        <a:p>
          <a:r>
            <a:rPr lang="en-US" dirty="0" smtClean="0"/>
            <a:t>Inevitability of Socialism</a:t>
          </a:r>
          <a:endParaRPr lang="en-US" dirty="0"/>
        </a:p>
      </dgm:t>
    </dgm:pt>
    <dgm:pt modelId="{F17B0DB4-E7C3-4424-9B69-3C62C51B9F7A}" type="parTrans" cxnId="{96C8005A-1998-4A32-B88B-F04C366C5EA4}">
      <dgm:prSet/>
      <dgm:spPr/>
      <dgm:t>
        <a:bodyPr/>
        <a:lstStyle/>
        <a:p>
          <a:endParaRPr lang="en-US"/>
        </a:p>
      </dgm:t>
    </dgm:pt>
    <dgm:pt modelId="{3DB7CAAF-6F16-458D-91ED-73A6002B21E4}" type="sibTrans" cxnId="{96C8005A-1998-4A32-B88B-F04C366C5EA4}">
      <dgm:prSet/>
      <dgm:spPr/>
      <dgm:t>
        <a:bodyPr/>
        <a:lstStyle/>
        <a:p>
          <a:endParaRPr lang="en-US"/>
        </a:p>
      </dgm:t>
    </dgm:pt>
    <dgm:pt modelId="{05657C1D-3AED-43BF-BF85-E5C084AE9113}">
      <dgm:prSet phldrT="[Text]"/>
      <dgm:spPr/>
      <dgm:t>
        <a:bodyPr/>
        <a:lstStyle/>
        <a:p>
          <a:r>
            <a:rPr lang="en-US" dirty="0" smtClean="0"/>
            <a:t>In the Industrial Revolution, the struggle is between the capitalists (owners of the means of production) and the proletariat (workers).</a:t>
          </a:r>
          <a:endParaRPr lang="en-US" dirty="0"/>
        </a:p>
      </dgm:t>
    </dgm:pt>
    <dgm:pt modelId="{92157A83-A582-4D7F-983F-8264182EA3D1}" type="parTrans" cxnId="{E01C1E3A-0E49-4F87-A303-AC0B11900DC7}">
      <dgm:prSet/>
      <dgm:spPr/>
      <dgm:t>
        <a:bodyPr/>
        <a:lstStyle/>
        <a:p>
          <a:endParaRPr lang="en-US"/>
        </a:p>
      </dgm:t>
    </dgm:pt>
    <dgm:pt modelId="{0852C010-4105-405E-9A18-B5F68BF8F3DD}" type="sibTrans" cxnId="{E01C1E3A-0E49-4F87-A303-AC0B11900DC7}">
      <dgm:prSet/>
      <dgm:spPr/>
      <dgm:t>
        <a:bodyPr/>
        <a:lstStyle/>
        <a:p>
          <a:endParaRPr lang="en-US"/>
        </a:p>
      </dgm:t>
    </dgm:pt>
    <dgm:pt modelId="{CFA52398-10B8-4EC0-B292-B8AC13C50350}">
      <dgm:prSet phldrT="[Text]"/>
      <dgm:spPr/>
      <dgm:t>
        <a:bodyPr/>
        <a:lstStyle/>
        <a:p>
          <a:r>
            <a:rPr lang="en-US" dirty="0" smtClean="0"/>
            <a:t>“Surplus value” (profit) of the workers’ labor goes to the capitalists.</a:t>
          </a:r>
          <a:endParaRPr lang="en-US" dirty="0"/>
        </a:p>
      </dgm:t>
    </dgm:pt>
    <dgm:pt modelId="{7E7D1F8A-E2EF-4AF7-80E8-BE9CC0432B93}" type="parTrans" cxnId="{5A4BF10D-33DE-44F7-96A4-3EA8D7547695}">
      <dgm:prSet/>
      <dgm:spPr/>
      <dgm:t>
        <a:bodyPr/>
        <a:lstStyle/>
        <a:p>
          <a:endParaRPr lang="en-US"/>
        </a:p>
      </dgm:t>
    </dgm:pt>
    <dgm:pt modelId="{7938D077-CB6F-45E9-9280-A42A7042D66F}" type="sibTrans" cxnId="{5A4BF10D-33DE-44F7-96A4-3EA8D7547695}">
      <dgm:prSet/>
      <dgm:spPr/>
      <dgm:t>
        <a:bodyPr/>
        <a:lstStyle/>
        <a:p>
          <a:endParaRPr lang="en-US"/>
        </a:p>
      </dgm:t>
    </dgm:pt>
    <dgm:pt modelId="{1F7DEEF2-9776-44B4-BA1F-D7D6A128EF00}">
      <dgm:prSet phldrT="[Text]"/>
      <dgm:spPr/>
      <dgm:t>
        <a:bodyPr/>
        <a:lstStyle/>
        <a:p>
          <a:r>
            <a:rPr lang="en-US" dirty="0" smtClean="0"/>
            <a:t>Industrial wealth leads to the concentration of </a:t>
          </a:r>
          <a:r>
            <a:rPr lang="en-US" i="1" dirty="0" smtClean="0"/>
            <a:t>wealth among fewer and fewer capitalists</a:t>
          </a:r>
          <a:r>
            <a:rPr lang="en-US" dirty="0" smtClean="0"/>
            <a:t>, while the living and working conditions of the </a:t>
          </a:r>
          <a:r>
            <a:rPr lang="en-US" i="1" dirty="0" smtClean="0"/>
            <a:t>proletariat grow worse.</a:t>
          </a:r>
          <a:endParaRPr lang="en-US" i="1" dirty="0"/>
        </a:p>
      </dgm:t>
    </dgm:pt>
    <dgm:pt modelId="{380D1A49-1085-4D62-81C5-319F6DE4D9DD}" type="parTrans" cxnId="{67831A35-1360-435C-BBE7-F362E140FF2A}">
      <dgm:prSet/>
      <dgm:spPr/>
      <dgm:t>
        <a:bodyPr/>
        <a:lstStyle/>
        <a:p>
          <a:endParaRPr lang="en-US"/>
        </a:p>
      </dgm:t>
    </dgm:pt>
    <dgm:pt modelId="{E0A7F7B1-9DD3-4D32-ADDD-BA8841389288}" type="sibTrans" cxnId="{67831A35-1360-435C-BBE7-F362E140FF2A}">
      <dgm:prSet/>
      <dgm:spPr/>
      <dgm:t>
        <a:bodyPr/>
        <a:lstStyle/>
        <a:p>
          <a:endParaRPr lang="en-US"/>
        </a:p>
      </dgm:t>
    </dgm:pt>
    <dgm:pt modelId="{140460EE-BFF1-40E2-B264-1F8EC651FE2A}">
      <dgm:prSet phldrT="[Text]"/>
      <dgm:spPr/>
      <dgm:t>
        <a:bodyPr/>
        <a:lstStyle/>
        <a:p>
          <a:r>
            <a:rPr lang="en-US" dirty="0" smtClean="0"/>
            <a:t>The </a:t>
          </a:r>
          <a:r>
            <a:rPr lang="en-US" i="1" dirty="0" smtClean="0"/>
            <a:t>proletariat will eventually rebel and create a socialist state</a:t>
          </a:r>
          <a:r>
            <a:rPr lang="en-US" dirty="0" smtClean="0"/>
            <a:t>.</a:t>
          </a:r>
          <a:endParaRPr lang="en-US" dirty="0"/>
        </a:p>
      </dgm:t>
    </dgm:pt>
    <dgm:pt modelId="{2A7D6021-DC83-4C18-BC68-A1117C3D7C1E}" type="parTrans" cxnId="{BBFF753E-5087-44D5-95E6-C2126D1DED02}">
      <dgm:prSet/>
      <dgm:spPr/>
      <dgm:t>
        <a:bodyPr/>
        <a:lstStyle/>
        <a:p>
          <a:endParaRPr lang="en-US"/>
        </a:p>
      </dgm:t>
    </dgm:pt>
    <dgm:pt modelId="{F66A7C64-97BF-4B29-9D95-31243F5AD989}" type="sibTrans" cxnId="{BBFF753E-5087-44D5-95E6-C2126D1DED02}">
      <dgm:prSet/>
      <dgm:spPr/>
      <dgm:t>
        <a:bodyPr/>
        <a:lstStyle/>
        <a:p>
          <a:endParaRPr lang="en-US"/>
        </a:p>
      </dgm:t>
    </dgm:pt>
    <dgm:pt modelId="{53AAF0F9-CF92-4D43-8ED2-7C92816238E8}" type="pres">
      <dgm:prSet presAssocID="{22B015DE-1F2E-4343-BA19-33251E51666E}" presName="Name0" presStyleCnt="0">
        <dgm:presLayoutVars>
          <dgm:dir/>
          <dgm:animLvl val="lvl"/>
          <dgm:resizeHandles val="exact"/>
        </dgm:presLayoutVars>
      </dgm:prSet>
      <dgm:spPr/>
      <dgm:t>
        <a:bodyPr/>
        <a:lstStyle/>
        <a:p>
          <a:endParaRPr lang="en-US"/>
        </a:p>
      </dgm:t>
    </dgm:pt>
    <dgm:pt modelId="{25388F42-F21B-4E31-A2C8-08A9226EC1EF}" type="pres">
      <dgm:prSet presAssocID="{4CE764D8-C45C-4D9E-90EC-41BBAECED43C}" presName="linNode" presStyleCnt="0"/>
      <dgm:spPr/>
    </dgm:pt>
    <dgm:pt modelId="{485815EB-3F59-4B38-872E-8E831880352E}" type="pres">
      <dgm:prSet presAssocID="{4CE764D8-C45C-4D9E-90EC-41BBAECED43C}" presName="parentText" presStyleLbl="node1" presStyleIdx="0" presStyleCnt="4">
        <dgm:presLayoutVars>
          <dgm:chMax val="1"/>
          <dgm:bulletEnabled val="1"/>
        </dgm:presLayoutVars>
      </dgm:prSet>
      <dgm:spPr/>
      <dgm:t>
        <a:bodyPr/>
        <a:lstStyle/>
        <a:p>
          <a:endParaRPr lang="en-US"/>
        </a:p>
      </dgm:t>
    </dgm:pt>
    <dgm:pt modelId="{D0DF390E-BE41-4047-B109-3B95C8A33A77}" type="pres">
      <dgm:prSet presAssocID="{4CE764D8-C45C-4D9E-90EC-41BBAECED43C}" presName="descendantText" presStyleLbl="alignAccFollowNode1" presStyleIdx="0" presStyleCnt="4">
        <dgm:presLayoutVars>
          <dgm:bulletEnabled val="1"/>
        </dgm:presLayoutVars>
      </dgm:prSet>
      <dgm:spPr/>
      <dgm:t>
        <a:bodyPr/>
        <a:lstStyle/>
        <a:p>
          <a:endParaRPr lang="en-US"/>
        </a:p>
      </dgm:t>
    </dgm:pt>
    <dgm:pt modelId="{9206A6DF-D116-46A2-8CA8-B07E1AE8EC65}" type="pres">
      <dgm:prSet presAssocID="{5AC52777-BF5D-4484-AFFD-4236C4594F57}" presName="sp" presStyleCnt="0"/>
      <dgm:spPr/>
    </dgm:pt>
    <dgm:pt modelId="{AAC5DF0F-1BD7-41E1-8492-EA657084FA06}" type="pres">
      <dgm:prSet presAssocID="{FF8FE9F7-34C6-4BD1-BED9-CEA4015FDBE8}" presName="linNode" presStyleCnt="0"/>
      <dgm:spPr/>
    </dgm:pt>
    <dgm:pt modelId="{5E943CC9-E803-4F82-940B-9771F55A4B5E}" type="pres">
      <dgm:prSet presAssocID="{FF8FE9F7-34C6-4BD1-BED9-CEA4015FDBE8}" presName="parentText" presStyleLbl="node1" presStyleIdx="1" presStyleCnt="4">
        <dgm:presLayoutVars>
          <dgm:chMax val="1"/>
          <dgm:bulletEnabled val="1"/>
        </dgm:presLayoutVars>
      </dgm:prSet>
      <dgm:spPr/>
      <dgm:t>
        <a:bodyPr/>
        <a:lstStyle/>
        <a:p>
          <a:endParaRPr lang="en-US"/>
        </a:p>
      </dgm:t>
    </dgm:pt>
    <dgm:pt modelId="{C5C05054-4078-4D6F-B620-C5696366FC0E}" type="pres">
      <dgm:prSet presAssocID="{FF8FE9F7-34C6-4BD1-BED9-CEA4015FDBE8}" presName="descendantText" presStyleLbl="alignAccFollowNode1" presStyleIdx="1" presStyleCnt="4">
        <dgm:presLayoutVars>
          <dgm:bulletEnabled val="1"/>
        </dgm:presLayoutVars>
      </dgm:prSet>
      <dgm:spPr/>
      <dgm:t>
        <a:bodyPr/>
        <a:lstStyle/>
        <a:p>
          <a:endParaRPr lang="en-US"/>
        </a:p>
      </dgm:t>
    </dgm:pt>
    <dgm:pt modelId="{44F8E6C9-35E6-46D3-BAE0-5DB89913D2EA}" type="pres">
      <dgm:prSet presAssocID="{C3791DD5-3735-4B4C-9DBB-C950E9E62326}" presName="sp" presStyleCnt="0"/>
      <dgm:spPr/>
    </dgm:pt>
    <dgm:pt modelId="{69BBD832-8232-4904-9866-AD7ED096E79C}" type="pres">
      <dgm:prSet presAssocID="{EB6BF147-10C5-427A-98B3-591A1E8451DB}" presName="linNode" presStyleCnt="0"/>
      <dgm:spPr/>
    </dgm:pt>
    <dgm:pt modelId="{5DF7703A-9BB6-4709-8734-3D4E93E2ADFA}" type="pres">
      <dgm:prSet presAssocID="{EB6BF147-10C5-427A-98B3-591A1E8451DB}" presName="parentText" presStyleLbl="node1" presStyleIdx="2" presStyleCnt="4">
        <dgm:presLayoutVars>
          <dgm:chMax val="1"/>
          <dgm:bulletEnabled val="1"/>
        </dgm:presLayoutVars>
      </dgm:prSet>
      <dgm:spPr/>
      <dgm:t>
        <a:bodyPr/>
        <a:lstStyle/>
        <a:p>
          <a:endParaRPr lang="en-US"/>
        </a:p>
      </dgm:t>
    </dgm:pt>
    <dgm:pt modelId="{544C0EA0-D87A-4F9E-8BDC-9A2DB4A3192F}" type="pres">
      <dgm:prSet presAssocID="{EB6BF147-10C5-427A-98B3-591A1E8451DB}" presName="descendantText" presStyleLbl="alignAccFollowNode1" presStyleIdx="2" presStyleCnt="4">
        <dgm:presLayoutVars>
          <dgm:bulletEnabled val="1"/>
        </dgm:presLayoutVars>
      </dgm:prSet>
      <dgm:spPr/>
      <dgm:t>
        <a:bodyPr/>
        <a:lstStyle/>
        <a:p>
          <a:endParaRPr lang="en-US"/>
        </a:p>
      </dgm:t>
    </dgm:pt>
    <dgm:pt modelId="{0637FB3F-A72A-4C37-883D-379788F1FB3F}" type="pres">
      <dgm:prSet presAssocID="{49457E64-9349-466A-9680-C3947DA2677B}" presName="sp" presStyleCnt="0"/>
      <dgm:spPr/>
    </dgm:pt>
    <dgm:pt modelId="{EBF152F2-7CBA-457D-97E2-85B0AAE528A0}" type="pres">
      <dgm:prSet presAssocID="{F060641B-E559-4835-8D3E-B76652BB8F6C}" presName="linNode" presStyleCnt="0"/>
      <dgm:spPr/>
    </dgm:pt>
    <dgm:pt modelId="{6A1C9D4E-FB87-4227-94D3-79EAC26D3C45}" type="pres">
      <dgm:prSet presAssocID="{F060641B-E559-4835-8D3E-B76652BB8F6C}" presName="parentText" presStyleLbl="node1" presStyleIdx="3" presStyleCnt="4">
        <dgm:presLayoutVars>
          <dgm:chMax val="1"/>
          <dgm:bulletEnabled val="1"/>
        </dgm:presLayoutVars>
      </dgm:prSet>
      <dgm:spPr/>
      <dgm:t>
        <a:bodyPr/>
        <a:lstStyle/>
        <a:p>
          <a:endParaRPr lang="en-US"/>
        </a:p>
      </dgm:t>
    </dgm:pt>
    <dgm:pt modelId="{026642FA-83AD-473A-8845-8606ACC69794}" type="pres">
      <dgm:prSet presAssocID="{F060641B-E559-4835-8D3E-B76652BB8F6C}" presName="descendantText" presStyleLbl="alignAccFollowNode1" presStyleIdx="3" presStyleCnt="4">
        <dgm:presLayoutVars>
          <dgm:bulletEnabled val="1"/>
        </dgm:presLayoutVars>
      </dgm:prSet>
      <dgm:spPr/>
      <dgm:t>
        <a:bodyPr/>
        <a:lstStyle/>
        <a:p>
          <a:endParaRPr lang="en-US"/>
        </a:p>
      </dgm:t>
    </dgm:pt>
  </dgm:ptLst>
  <dgm:cxnLst>
    <dgm:cxn modelId="{77EEA923-6B86-4D51-A07F-4CCA0C64EE79}" type="presOf" srcId="{44206574-1607-4E5A-BAB5-352243DCCAA6}" destId="{D0DF390E-BE41-4047-B109-3B95C8A33A77}" srcOrd="0" destOrd="1" presId="urn:microsoft.com/office/officeart/2005/8/layout/vList5"/>
    <dgm:cxn modelId="{F116E34F-63DE-4391-8A42-273E5BDEA0A1}" srcId="{4CE764D8-C45C-4D9E-90EC-41BBAECED43C}" destId="{44206574-1607-4E5A-BAB5-352243DCCAA6}" srcOrd="1" destOrd="0" parTransId="{2356D2D7-20BB-47B9-A069-B446F009C277}" sibTransId="{E85FF6B2-89F9-41F8-8731-268652449310}"/>
    <dgm:cxn modelId="{7E1AC681-958E-44A3-B4BE-A0F64CB0F15E}" type="presOf" srcId="{140460EE-BFF1-40E2-B264-1F8EC651FE2A}" destId="{026642FA-83AD-473A-8845-8606ACC69794}" srcOrd="0" destOrd="1" presId="urn:microsoft.com/office/officeart/2005/8/layout/vList5"/>
    <dgm:cxn modelId="{5A4BF10D-33DE-44F7-96A4-3EA8D7547695}" srcId="{EB6BF147-10C5-427A-98B3-591A1E8451DB}" destId="{CFA52398-10B8-4EC0-B292-B8AC13C50350}" srcOrd="1" destOrd="0" parTransId="{7E7D1F8A-E2EF-4AF7-80E8-BE9CC0432B93}" sibTransId="{7938D077-CB6F-45E9-9280-A42A7042D66F}"/>
    <dgm:cxn modelId="{AB7C099E-B817-4682-BDB3-8313E6859B2A}" type="presOf" srcId="{EB6BF147-10C5-427A-98B3-591A1E8451DB}" destId="{5DF7703A-9BB6-4709-8734-3D4E93E2ADFA}" srcOrd="0" destOrd="0" presId="urn:microsoft.com/office/officeart/2005/8/layout/vList5"/>
    <dgm:cxn modelId="{C85F00B7-3E5A-4C52-8775-B220BC8E3CA7}" type="presOf" srcId="{1F7DEEF2-9776-44B4-BA1F-D7D6A128EF00}" destId="{026642FA-83AD-473A-8845-8606ACC69794}" srcOrd="0" destOrd="0" presId="urn:microsoft.com/office/officeart/2005/8/layout/vList5"/>
    <dgm:cxn modelId="{10A3AF48-C5DF-4CDC-B6EE-9085D4F3512A}" srcId="{22B015DE-1F2E-4343-BA19-33251E51666E}" destId="{EB6BF147-10C5-427A-98B3-591A1E8451DB}" srcOrd="2" destOrd="0" parTransId="{26B17FF4-55FC-49C2-A2E9-60090534598B}" sibTransId="{49457E64-9349-466A-9680-C3947DA2677B}"/>
    <dgm:cxn modelId="{58395157-33FA-46EB-8B33-7E582D08D5C6}" type="presOf" srcId="{CFA52398-10B8-4EC0-B292-B8AC13C50350}" destId="{544C0EA0-D87A-4F9E-8BDC-9A2DB4A3192F}" srcOrd="0" destOrd="1" presId="urn:microsoft.com/office/officeart/2005/8/layout/vList5"/>
    <dgm:cxn modelId="{67831A35-1360-435C-BBE7-F362E140FF2A}" srcId="{F060641B-E559-4835-8D3E-B76652BB8F6C}" destId="{1F7DEEF2-9776-44B4-BA1F-D7D6A128EF00}" srcOrd="0" destOrd="0" parTransId="{380D1A49-1085-4D62-81C5-319F6DE4D9DD}" sibTransId="{E0A7F7B1-9DD3-4D32-ADDD-BA8841389288}"/>
    <dgm:cxn modelId="{9D98B130-784F-4F2C-A79D-AA5353F6C64F}" type="presOf" srcId="{F1459074-83E1-4A94-B3CB-C0C1B154CBF8}" destId="{D0DF390E-BE41-4047-B109-3B95C8A33A77}" srcOrd="0" destOrd="0" presId="urn:microsoft.com/office/officeart/2005/8/layout/vList5"/>
    <dgm:cxn modelId="{AAC98657-1DED-4AA2-808B-972C392AEC20}" type="presOf" srcId="{CAFD7F57-F5F7-401E-8AE6-D052E0026D55}" destId="{C5C05054-4078-4D6F-B620-C5696366FC0E}" srcOrd="0" destOrd="0" presId="urn:microsoft.com/office/officeart/2005/8/layout/vList5"/>
    <dgm:cxn modelId="{E01C1E3A-0E49-4F87-A303-AC0B11900DC7}" srcId="{FF8FE9F7-34C6-4BD1-BED9-CEA4015FDBE8}" destId="{05657C1D-3AED-43BF-BF85-E5C084AE9113}" srcOrd="1" destOrd="0" parTransId="{92157A83-A582-4D7F-983F-8264182EA3D1}" sibTransId="{0852C010-4105-405E-9A18-B5F68BF8F3DD}"/>
    <dgm:cxn modelId="{C9B338C4-6B90-40D1-9651-E9E69FF25872}" srcId="{22B015DE-1F2E-4343-BA19-33251E51666E}" destId="{4CE764D8-C45C-4D9E-90EC-41BBAECED43C}" srcOrd="0" destOrd="0" parTransId="{C5CDD797-211B-43A4-BBC8-8E7BF0191126}" sibTransId="{5AC52777-BF5D-4484-AFFD-4236C4594F57}"/>
    <dgm:cxn modelId="{96C8005A-1998-4A32-B88B-F04C366C5EA4}" srcId="{22B015DE-1F2E-4343-BA19-33251E51666E}" destId="{F060641B-E559-4835-8D3E-B76652BB8F6C}" srcOrd="3" destOrd="0" parTransId="{F17B0DB4-E7C3-4424-9B69-3C62C51B9F7A}" sibTransId="{3DB7CAAF-6F16-458D-91ED-73A6002B21E4}"/>
    <dgm:cxn modelId="{112B5658-3C4C-482D-9EEC-355E9A293268}" srcId="{22B015DE-1F2E-4343-BA19-33251E51666E}" destId="{FF8FE9F7-34C6-4BD1-BED9-CEA4015FDBE8}" srcOrd="1" destOrd="0" parTransId="{9D33B4DD-CB84-4F55-8EFD-3605525A1698}" sibTransId="{C3791DD5-3735-4B4C-9DBB-C950E9E62326}"/>
    <dgm:cxn modelId="{98F47330-2D8A-44F7-921A-ED6088DA861D}" srcId="{EB6BF147-10C5-427A-98B3-591A1E8451DB}" destId="{A40DCE78-F8EA-43CA-B941-068221667271}" srcOrd="0" destOrd="0" parTransId="{45D5025B-E085-4DD2-8747-F93768876CB3}" sibTransId="{9267B982-2F8F-49AE-9DB7-22F09F477F5A}"/>
    <dgm:cxn modelId="{E76BF4D0-1F94-41B3-B662-F6B9D3B23651}" type="presOf" srcId="{F060641B-E559-4835-8D3E-B76652BB8F6C}" destId="{6A1C9D4E-FB87-4227-94D3-79EAC26D3C45}" srcOrd="0" destOrd="0" presId="urn:microsoft.com/office/officeart/2005/8/layout/vList5"/>
    <dgm:cxn modelId="{F4759CA8-FC93-49D6-9389-A29B1D9311A8}" type="presOf" srcId="{22B015DE-1F2E-4343-BA19-33251E51666E}" destId="{53AAF0F9-CF92-4D43-8ED2-7C92816238E8}" srcOrd="0" destOrd="0" presId="urn:microsoft.com/office/officeart/2005/8/layout/vList5"/>
    <dgm:cxn modelId="{A2D86391-0E2A-4BF4-B63C-D8B67A10E2AD}" type="presOf" srcId="{FF8FE9F7-34C6-4BD1-BED9-CEA4015FDBE8}" destId="{5E943CC9-E803-4F82-940B-9771F55A4B5E}" srcOrd="0" destOrd="0" presId="urn:microsoft.com/office/officeart/2005/8/layout/vList5"/>
    <dgm:cxn modelId="{16836D2D-45DF-4F53-969A-6DD0A225E438}" type="presOf" srcId="{4CE764D8-C45C-4D9E-90EC-41BBAECED43C}" destId="{485815EB-3F59-4B38-872E-8E831880352E}" srcOrd="0" destOrd="0" presId="urn:microsoft.com/office/officeart/2005/8/layout/vList5"/>
    <dgm:cxn modelId="{86B3F0B4-9985-4116-85C4-031F638AF3E0}" srcId="{FF8FE9F7-34C6-4BD1-BED9-CEA4015FDBE8}" destId="{CAFD7F57-F5F7-401E-8AE6-D052E0026D55}" srcOrd="0" destOrd="0" parTransId="{7B2B9124-C799-4EC7-8ACA-08009FFA5BAC}" sibTransId="{814228B7-334C-4DF2-8F11-49B31EEC9337}"/>
    <dgm:cxn modelId="{6778C4FC-47DC-411C-AEA2-8AEED04D7CBC}" srcId="{4CE764D8-C45C-4D9E-90EC-41BBAECED43C}" destId="{F1459074-83E1-4A94-B3CB-C0C1B154CBF8}" srcOrd="0" destOrd="0" parTransId="{5CBEBEE3-F919-42FE-B2DC-4E83A86E97C2}" sibTransId="{E5200CEF-81D9-4A8E-ACA5-297D53E034E8}"/>
    <dgm:cxn modelId="{4DB0F619-FE60-42AC-94A7-95F1BF4D9351}" type="presOf" srcId="{A40DCE78-F8EA-43CA-B941-068221667271}" destId="{544C0EA0-D87A-4F9E-8BDC-9A2DB4A3192F}" srcOrd="0" destOrd="0" presId="urn:microsoft.com/office/officeart/2005/8/layout/vList5"/>
    <dgm:cxn modelId="{BBFF753E-5087-44D5-95E6-C2126D1DED02}" srcId="{F060641B-E559-4835-8D3E-B76652BB8F6C}" destId="{140460EE-BFF1-40E2-B264-1F8EC651FE2A}" srcOrd="1" destOrd="0" parTransId="{2A7D6021-DC83-4C18-BC68-A1117C3D7C1E}" sibTransId="{F66A7C64-97BF-4B29-9D95-31243F5AD989}"/>
    <dgm:cxn modelId="{D2BBE6C6-CE4F-4E38-8FDC-FA0514D8FF07}" type="presOf" srcId="{05657C1D-3AED-43BF-BF85-E5C084AE9113}" destId="{C5C05054-4078-4D6F-B620-C5696366FC0E}" srcOrd="0" destOrd="1" presId="urn:microsoft.com/office/officeart/2005/8/layout/vList5"/>
    <dgm:cxn modelId="{BB0FBD5A-8AA0-431E-8AE3-71A9BE35558B}" type="presParOf" srcId="{53AAF0F9-CF92-4D43-8ED2-7C92816238E8}" destId="{25388F42-F21B-4E31-A2C8-08A9226EC1EF}" srcOrd="0" destOrd="0" presId="urn:microsoft.com/office/officeart/2005/8/layout/vList5"/>
    <dgm:cxn modelId="{99C9278B-9845-41DB-BF92-8D060FD3D24B}" type="presParOf" srcId="{25388F42-F21B-4E31-A2C8-08A9226EC1EF}" destId="{485815EB-3F59-4B38-872E-8E831880352E}" srcOrd="0" destOrd="0" presId="urn:microsoft.com/office/officeart/2005/8/layout/vList5"/>
    <dgm:cxn modelId="{370A99F1-F0B9-4BCF-9EB8-30FFE0DBA436}" type="presParOf" srcId="{25388F42-F21B-4E31-A2C8-08A9226EC1EF}" destId="{D0DF390E-BE41-4047-B109-3B95C8A33A77}" srcOrd="1" destOrd="0" presId="urn:microsoft.com/office/officeart/2005/8/layout/vList5"/>
    <dgm:cxn modelId="{684568E3-7A79-420F-8614-E7F7450E0515}" type="presParOf" srcId="{53AAF0F9-CF92-4D43-8ED2-7C92816238E8}" destId="{9206A6DF-D116-46A2-8CA8-B07E1AE8EC65}" srcOrd="1" destOrd="0" presId="urn:microsoft.com/office/officeart/2005/8/layout/vList5"/>
    <dgm:cxn modelId="{4FB03E6B-B9B5-4557-9AE2-6E79E0DAB08B}" type="presParOf" srcId="{53AAF0F9-CF92-4D43-8ED2-7C92816238E8}" destId="{AAC5DF0F-1BD7-41E1-8492-EA657084FA06}" srcOrd="2" destOrd="0" presId="urn:microsoft.com/office/officeart/2005/8/layout/vList5"/>
    <dgm:cxn modelId="{53B728D0-1E8E-4741-95AA-EFE9C6F47E74}" type="presParOf" srcId="{AAC5DF0F-1BD7-41E1-8492-EA657084FA06}" destId="{5E943CC9-E803-4F82-940B-9771F55A4B5E}" srcOrd="0" destOrd="0" presId="urn:microsoft.com/office/officeart/2005/8/layout/vList5"/>
    <dgm:cxn modelId="{D78BD6BA-B68D-46E7-883F-BFB9895B65C7}" type="presParOf" srcId="{AAC5DF0F-1BD7-41E1-8492-EA657084FA06}" destId="{C5C05054-4078-4D6F-B620-C5696366FC0E}" srcOrd="1" destOrd="0" presId="urn:microsoft.com/office/officeart/2005/8/layout/vList5"/>
    <dgm:cxn modelId="{5EB80736-2B96-4759-A7B1-2A841DE21CCA}" type="presParOf" srcId="{53AAF0F9-CF92-4D43-8ED2-7C92816238E8}" destId="{44F8E6C9-35E6-46D3-BAE0-5DB89913D2EA}" srcOrd="3" destOrd="0" presId="urn:microsoft.com/office/officeart/2005/8/layout/vList5"/>
    <dgm:cxn modelId="{77E54901-226E-486F-8C66-C333BA0CB572}" type="presParOf" srcId="{53AAF0F9-CF92-4D43-8ED2-7C92816238E8}" destId="{69BBD832-8232-4904-9866-AD7ED096E79C}" srcOrd="4" destOrd="0" presId="urn:microsoft.com/office/officeart/2005/8/layout/vList5"/>
    <dgm:cxn modelId="{1EC8F68E-7F1C-484D-A2B2-BE06CFE91DBF}" type="presParOf" srcId="{69BBD832-8232-4904-9866-AD7ED096E79C}" destId="{5DF7703A-9BB6-4709-8734-3D4E93E2ADFA}" srcOrd="0" destOrd="0" presId="urn:microsoft.com/office/officeart/2005/8/layout/vList5"/>
    <dgm:cxn modelId="{F53DCF0A-4487-468D-A2F6-7BE02CD5C455}" type="presParOf" srcId="{69BBD832-8232-4904-9866-AD7ED096E79C}" destId="{544C0EA0-D87A-4F9E-8BDC-9A2DB4A3192F}" srcOrd="1" destOrd="0" presId="urn:microsoft.com/office/officeart/2005/8/layout/vList5"/>
    <dgm:cxn modelId="{65AE9B34-085A-478B-8DCA-43FF4BE47667}" type="presParOf" srcId="{53AAF0F9-CF92-4D43-8ED2-7C92816238E8}" destId="{0637FB3F-A72A-4C37-883D-379788F1FB3F}" srcOrd="5" destOrd="0" presId="urn:microsoft.com/office/officeart/2005/8/layout/vList5"/>
    <dgm:cxn modelId="{D1CDEDAF-C85A-4EA6-A8DC-8717AB45733E}" type="presParOf" srcId="{53AAF0F9-CF92-4D43-8ED2-7C92816238E8}" destId="{EBF152F2-7CBA-457D-97E2-85B0AAE528A0}" srcOrd="6" destOrd="0" presId="urn:microsoft.com/office/officeart/2005/8/layout/vList5"/>
    <dgm:cxn modelId="{0FB9E317-91DD-4FD5-9DD2-BFB67D3103E9}" type="presParOf" srcId="{EBF152F2-7CBA-457D-97E2-85B0AAE528A0}" destId="{6A1C9D4E-FB87-4227-94D3-79EAC26D3C45}" srcOrd="0" destOrd="0" presId="urn:microsoft.com/office/officeart/2005/8/layout/vList5"/>
    <dgm:cxn modelId="{5A40CADE-9D17-4D5B-8932-C9201F71D4AB}" type="presParOf" srcId="{EBF152F2-7CBA-457D-97E2-85B0AAE528A0}" destId="{026642FA-83AD-473A-8845-8606ACC69794}"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D381D-E426-4006-BB19-454DDA9609BE}"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lang="en-US"/>
        </a:p>
      </dgm:t>
    </dgm:pt>
    <dgm:pt modelId="{5F438F19-EEF6-4A0F-9973-50B8C650589A}">
      <dgm:prSet phldrT="[Text]"/>
      <dgm:spPr/>
      <dgm:t>
        <a:bodyPr/>
        <a:lstStyle/>
        <a:p>
          <a:r>
            <a:rPr lang="en-US" dirty="0" smtClean="0"/>
            <a:t>Spinning machine</a:t>
          </a:r>
          <a:endParaRPr lang="en-US" dirty="0"/>
        </a:p>
      </dgm:t>
    </dgm:pt>
    <dgm:pt modelId="{2F329942-9DD4-47E3-AF90-4A0BEE75828E}" type="parTrans" cxnId="{B0F4E785-A230-4D0A-AC03-05A12942EF46}">
      <dgm:prSet/>
      <dgm:spPr/>
      <dgm:t>
        <a:bodyPr/>
        <a:lstStyle/>
        <a:p>
          <a:endParaRPr lang="en-US"/>
        </a:p>
      </dgm:t>
    </dgm:pt>
    <dgm:pt modelId="{F6AD0D3F-C9CF-405C-80B6-4BF78B80D602}" type="sibTrans" cxnId="{B0F4E785-A230-4D0A-AC03-05A12942EF46}">
      <dgm:prSet/>
      <dgm:spPr/>
      <dgm:t>
        <a:bodyPr/>
        <a:lstStyle/>
        <a:p>
          <a:endParaRPr lang="en-US"/>
        </a:p>
      </dgm:t>
    </dgm:pt>
    <dgm:pt modelId="{A102ACB2-421B-49CF-9F5A-5D8901E8C08E}">
      <dgm:prSet phldrT="[Text]"/>
      <dgm:spPr/>
      <dgm:t>
        <a:bodyPr/>
        <a:lstStyle/>
        <a:p>
          <a:r>
            <a:rPr lang="en-US" dirty="0" smtClean="0"/>
            <a:t>Need to speed up weaving</a:t>
          </a:r>
        </a:p>
      </dgm:t>
    </dgm:pt>
    <dgm:pt modelId="{66F08180-3525-4D74-BE88-ADDA5353C42C}" type="parTrans" cxnId="{F42029AB-5737-44E6-A3BD-35BCEC03858E}">
      <dgm:prSet/>
      <dgm:spPr/>
      <dgm:t>
        <a:bodyPr/>
        <a:lstStyle/>
        <a:p>
          <a:endParaRPr lang="en-US"/>
        </a:p>
      </dgm:t>
    </dgm:pt>
    <dgm:pt modelId="{2B5F8085-A29A-4867-BE52-031816C1FFF0}" type="sibTrans" cxnId="{F42029AB-5737-44E6-A3BD-35BCEC03858E}">
      <dgm:prSet/>
      <dgm:spPr/>
      <dgm:t>
        <a:bodyPr/>
        <a:lstStyle/>
        <a:p>
          <a:endParaRPr lang="en-US"/>
        </a:p>
      </dgm:t>
    </dgm:pt>
    <dgm:pt modelId="{06FDB7AD-6FBC-4CB6-BEED-BE8F9FDBB7A9}">
      <dgm:prSet phldrT="[Text]"/>
      <dgm:spPr/>
      <dgm:t>
        <a:bodyPr/>
        <a:lstStyle/>
        <a:p>
          <a:r>
            <a:rPr lang="en-US" i="1" dirty="0" smtClean="0"/>
            <a:t>Power loom </a:t>
          </a:r>
          <a:r>
            <a:rPr lang="en-US" dirty="0" smtClean="0"/>
            <a:t>created</a:t>
          </a:r>
          <a:endParaRPr lang="en-US" dirty="0"/>
        </a:p>
      </dgm:t>
    </dgm:pt>
    <dgm:pt modelId="{92C99EA5-FA37-4530-A202-5A78144D1ADC}" type="parTrans" cxnId="{D5165715-43B9-40C7-B5D8-548040A9C68C}">
      <dgm:prSet/>
      <dgm:spPr/>
      <dgm:t>
        <a:bodyPr/>
        <a:lstStyle/>
        <a:p>
          <a:endParaRPr lang="en-US"/>
        </a:p>
      </dgm:t>
    </dgm:pt>
    <dgm:pt modelId="{6D97DB0D-681C-4EF1-89FB-9E47E7AFB24D}" type="sibTrans" cxnId="{D5165715-43B9-40C7-B5D8-548040A9C68C}">
      <dgm:prSet/>
      <dgm:spPr/>
      <dgm:t>
        <a:bodyPr/>
        <a:lstStyle/>
        <a:p>
          <a:endParaRPr lang="en-US"/>
        </a:p>
      </dgm:t>
    </dgm:pt>
    <dgm:pt modelId="{D3E49369-1FF8-472F-98BD-8B61298A4968}" type="pres">
      <dgm:prSet presAssocID="{F7BD381D-E426-4006-BB19-454DDA9609BE}" presName="outerComposite" presStyleCnt="0">
        <dgm:presLayoutVars>
          <dgm:chMax val="5"/>
          <dgm:dir/>
          <dgm:resizeHandles val="exact"/>
        </dgm:presLayoutVars>
      </dgm:prSet>
      <dgm:spPr/>
      <dgm:t>
        <a:bodyPr/>
        <a:lstStyle/>
        <a:p>
          <a:endParaRPr lang="en-US"/>
        </a:p>
      </dgm:t>
    </dgm:pt>
    <dgm:pt modelId="{5C34A394-1762-4D3B-9F29-9AD9B42CC671}" type="pres">
      <dgm:prSet presAssocID="{F7BD381D-E426-4006-BB19-454DDA9609BE}" presName="dummyMaxCanvas" presStyleCnt="0">
        <dgm:presLayoutVars/>
      </dgm:prSet>
      <dgm:spPr/>
    </dgm:pt>
    <dgm:pt modelId="{A46A9DC7-DACD-4ADA-A0D0-128337E1ABB3}" type="pres">
      <dgm:prSet presAssocID="{F7BD381D-E426-4006-BB19-454DDA9609BE}" presName="ThreeNodes_1" presStyleLbl="node1" presStyleIdx="0" presStyleCnt="3">
        <dgm:presLayoutVars>
          <dgm:bulletEnabled val="1"/>
        </dgm:presLayoutVars>
      </dgm:prSet>
      <dgm:spPr/>
      <dgm:t>
        <a:bodyPr/>
        <a:lstStyle/>
        <a:p>
          <a:endParaRPr lang="en-US"/>
        </a:p>
      </dgm:t>
    </dgm:pt>
    <dgm:pt modelId="{5938A31F-D14E-4A59-9EA2-B5A5AA96C5CE}" type="pres">
      <dgm:prSet presAssocID="{F7BD381D-E426-4006-BB19-454DDA9609BE}" presName="ThreeNodes_2" presStyleLbl="node1" presStyleIdx="1" presStyleCnt="3">
        <dgm:presLayoutVars>
          <dgm:bulletEnabled val="1"/>
        </dgm:presLayoutVars>
      </dgm:prSet>
      <dgm:spPr/>
      <dgm:t>
        <a:bodyPr/>
        <a:lstStyle/>
        <a:p>
          <a:endParaRPr lang="en-US"/>
        </a:p>
      </dgm:t>
    </dgm:pt>
    <dgm:pt modelId="{4E387A86-B59B-4B06-97BA-7418F07AA8A2}" type="pres">
      <dgm:prSet presAssocID="{F7BD381D-E426-4006-BB19-454DDA9609BE}" presName="ThreeNodes_3" presStyleLbl="node1" presStyleIdx="2" presStyleCnt="3">
        <dgm:presLayoutVars>
          <dgm:bulletEnabled val="1"/>
        </dgm:presLayoutVars>
      </dgm:prSet>
      <dgm:spPr/>
      <dgm:t>
        <a:bodyPr/>
        <a:lstStyle/>
        <a:p>
          <a:endParaRPr lang="en-US"/>
        </a:p>
      </dgm:t>
    </dgm:pt>
    <dgm:pt modelId="{8CB2590E-049C-4A89-9C9F-A2AD4177F525}" type="pres">
      <dgm:prSet presAssocID="{F7BD381D-E426-4006-BB19-454DDA9609BE}" presName="ThreeConn_1-2" presStyleLbl="fgAccFollowNode1" presStyleIdx="0" presStyleCnt="2">
        <dgm:presLayoutVars>
          <dgm:bulletEnabled val="1"/>
        </dgm:presLayoutVars>
      </dgm:prSet>
      <dgm:spPr/>
      <dgm:t>
        <a:bodyPr/>
        <a:lstStyle/>
        <a:p>
          <a:endParaRPr lang="en-US"/>
        </a:p>
      </dgm:t>
    </dgm:pt>
    <dgm:pt modelId="{18684D5E-369A-40B2-89DC-3601540BBB0B}" type="pres">
      <dgm:prSet presAssocID="{F7BD381D-E426-4006-BB19-454DDA9609BE}" presName="ThreeConn_2-3" presStyleLbl="fgAccFollowNode1" presStyleIdx="1" presStyleCnt="2">
        <dgm:presLayoutVars>
          <dgm:bulletEnabled val="1"/>
        </dgm:presLayoutVars>
      </dgm:prSet>
      <dgm:spPr/>
      <dgm:t>
        <a:bodyPr/>
        <a:lstStyle/>
        <a:p>
          <a:endParaRPr lang="en-US"/>
        </a:p>
      </dgm:t>
    </dgm:pt>
    <dgm:pt modelId="{BCE3271C-E48E-4693-962F-FE7D9EBA2F31}" type="pres">
      <dgm:prSet presAssocID="{F7BD381D-E426-4006-BB19-454DDA9609BE}" presName="ThreeNodes_1_text" presStyleLbl="node1" presStyleIdx="2" presStyleCnt="3">
        <dgm:presLayoutVars>
          <dgm:bulletEnabled val="1"/>
        </dgm:presLayoutVars>
      </dgm:prSet>
      <dgm:spPr/>
      <dgm:t>
        <a:bodyPr/>
        <a:lstStyle/>
        <a:p>
          <a:endParaRPr lang="en-US"/>
        </a:p>
      </dgm:t>
    </dgm:pt>
    <dgm:pt modelId="{D12DE346-2299-4D88-98E3-B5421170FBB7}" type="pres">
      <dgm:prSet presAssocID="{F7BD381D-E426-4006-BB19-454DDA9609BE}" presName="ThreeNodes_2_text" presStyleLbl="node1" presStyleIdx="2" presStyleCnt="3">
        <dgm:presLayoutVars>
          <dgm:bulletEnabled val="1"/>
        </dgm:presLayoutVars>
      </dgm:prSet>
      <dgm:spPr/>
      <dgm:t>
        <a:bodyPr/>
        <a:lstStyle/>
        <a:p>
          <a:endParaRPr lang="en-US"/>
        </a:p>
      </dgm:t>
    </dgm:pt>
    <dgm:pt modelId="{C8A53FC7-C767-4D5E-91FD-DD1B4B22736A}" type="pres">
      <dgm:prSet presAssocID="{F7BD381D-E426-4006-BB19-454DDA9609BE}" presName="ThreeNodes_3_text" presStyleLbl="node1" presStyleIdx="2" presStyleCnt="3">
        <dgm:presLayoutVars>
          <dgm:bulletEnabled val="1"/>
        </dgm:presLayoutVars>
      </dgm:prSet>
      <dgm:spPr/>
      <dgm:t>
        <a:bodyPr/>
        <a:lstStyle/>
        <a:p>
          <a:endParaRPr lang="en-US"/>
        </a:p>
      </dgm:t>
    </dgm:pt>
  </dgm:ptLst>
  <dgm:cxnLst>
    <dgm:cxn modelId="{B0F4E785-A230-4D0A-AC03-05A12942EF46}" srcId="{F7BD381D-E426-4006-BB19-454DDA9609BE}" destId="{5F438F19-EEF6-4A0F-9973-50B8C650589A}" srcOrd="0" destOrd="0" parTransId="{2F329942-9DD4-47E3-AF90-4A0BEE75828E}" sibTransId="{F6AD0D3F-C9CF-405C-80B6-4BF78B80D602}"/>
    <dgm:cxn modelId="{22190163-A432-4F90-8746-142A93B0E69C}" type="presOf" srcId="{A102ACB2-421B-49CF-9F5A-5D8901E8C08E}" destId="{D12DE346-2299-4D88-98E3-B5421170FBB7}" srcOrd="1" destOrd="0" presId="urn:microsoft.com/office/officeart/2005/8/layout/vProcess5"/>
    <dgm:cxn modelId="{81CDFBB3-162E-4EA9-B1CF-D94BD381320F}" type="presOf" srcId="{06FDB7AD-6FBC-4CB6-BEED-BE8F9FDBB7A9}" destId="{4E387A86-B59B-4B06-97BA-7418F07AA8A2}" srcOrd="0" destOrd="0" presId="urn:microsoft.com/office/officeart/2005/8/layout/vProcess5"/>
    <dgm:cxn modelId="{AE2A0EE2-40BA-43D8-B4E2-647874F30E78}" type="presOf" srcId="{5F438F19-EEF6-4A0F-9973-50B8C650589A}" destId="{A46A9DC7-DACD-4ADA-A0D0-128337E1ABB3}" srcOrd="0" destOrd="0" presId="urn:microsoft.com/office/officeart/2005/8/layout/vProcess5"/>
    <dgm:cxn modelId="{7E7AADD6-0F08-4B2B-8704-18F068F4D900}" type="presOf" srcId="{A102ACB2-421B-49CF-9F5A-5D8901E8C08E}" destId="{5938A31F-D14E-4A59-9EA2-B5A5AA96C5CE}" srcOrd="0" destOrd="0" presId="urn:microsoft.com/office/officeart/2005/8/layout/vProcess5"/>
    <dgm:cxn modelId="{54AE905E-1CA0-4F9A-A939-F9ABD75C1107}" type="presOf" srcId="{F6AD0D3F-C9CF-405C-80B6-4BF78B80D602}" destId="{8CB2590E-049C-4A89-9C9F-A2AD4177F525}" srcOrd="0" destOrd="0" presId="urn:microsoft.com/office/officeart/2005/8/layout/vProcess5"/>
    <dgm:cxn modelId="{72FA005B-313D-4EC7-A2B1-840E1D20D3FF}" type="presOf" srcId="{F7BD381D-E426-4006-BB19-454DDA9609BE}" destId="{D3E49369-1FF8-472F-98BD-8B61298A4968}" srcOrd="0" destOrd="0" presId="urn:microsoft.com/office/officeart/2005/8/layout/vProcess5"/>
    <dgm:cxn modelId="{6DF673D9-350C-4109-A18C-6F8B08D63139}" type="presOf" srcId="{06FDB7AD-6FBC-4CB6-BEED-BE8F9FDBB7A9}" destId="{C8A53FC7-C767-4D5E-91FD-DD1B4B22736A}" srcOrd="1" destOrd="0" presId="urn:microsoft.com/office/officeart/2005/8/layout/vProcess5"/>
    <dgm:cxn modelId="{F42029AB-5737-44E6-A3BD-35BCEC03858E}" srcId="{F7BD381D-E426-4006-BB19-454DDA9609BE}" destId="{A102ACB2-421B-49CF-9F5A-5D8901E8C08E}" srcOrd="1" destOrd="0" parTransId="{66F08180-3525-4D74-BE88-ADDA5353C42C}" sibTransId="{2B5F8085-A29A-4867-BE52-031816C1FFF0}"/>
    <dgm:cxn modelId="{82C14BB5-B583-47CC-BBD9-F4EE007C8C29}" type="presOf" srcId="{2B5F8085-A29A-4867-BE52-031816C1FFF0}" destId="{18684D5E-369A-40B2-89DC-3601540BBB0B}" srcOrd="0" destOrd="0" presId="urn:microsoft.com/office/officeart/2005/8/layout/vProcess5"/>
    <dgm:cxn modelId="{DEDA7273-F27C-4608-BFB2-FD766216B434}" type="presOf" srcId="{5F438F19-EEF6-4A0F-9973-50B8C650589A}" destId="{BCE3271C-E48E-4693-962F-FE7D9EBA2F31}" srcOrd="1" destOrd="0" presId="urn:microsoft.com/office/officeart/2005/8/layout/vProcess5"/>
    <dgm:cxn modelId="{D5165715-43B9-40C7-B5D8-548040A9C68C}" srcId="{F7BD381D-E426-4006-BB19-454DDA9609BE}" destId="{06FDB7AD-6FBC-4CB6-BEED-BE8F9FDBB7A9}" srcOrd="2" destOrd="0" parTransId="{92C99EA5-FA37-4530-A202-5A78144D1ADC}" sibTransId="{6D97DB0D-681C-4EF1-89FB-9E47E7AFB24D}"/>
    <dgm:cxn modelId="{98DA7DE7-19F4-4622-8547-DFB34B29659E}" type="presParOf" srcId="{D3E49369-1FF8-472F-98BD-8B61298A4968}" destId="{5C34A394-1762-4D3B-9F29-9AD9B42CC671}" srcOrd="0" destOrd="0" presId="urn:microsoft.com/office/officeart/2005/8/layout/vProcess5"/>
    <dgm:cxn modelId="{085F8EEA-B6D8-4797-B01E-B10FD987E5F3}" type="presParOf" srcId="{D3E49369-1FF8-472F-98BD-8B61298A4968}" destId="{A46A9DC7-DACD-4ADA-A0D0-128337E1ABB3}" srcOrd="1" destOrd="0" presId="urn:microsoft.com/office/officeart/2005/8/layout/vProcess5"/>
    <dgm:cxn modelId="{F76F0363-3663-4149-8BD6-F5A05AC52B01}" type="presParOf" srcId="{D3E49369-1FF8-472F-98BD-8B61298A4968}" destId="{5938A31F-D14E-4A59-9EA2-B5A5AA96C5CE}" srcOrd="2" destOrd="0" presId="urn:microsoft.com/office/officeart/2005/8/layout/vProcess5"/>
    <dgm:cxn modelId="{304AE0C3-1D3F-46ED-B1E0-76B1166BF751}" type="presParOf" srcId="{D3E49369-1FF8-472F-98BD-8B61298A4968}" destId="{4E387A86-B59B-4B06-97BA-7418F07AA8A2}" srcOrd="3" destOrd="0" presId="urn:microsoft.com/office/officeart/2005/8/layout/vProcess5"/>
    <dgm:cxn modelId="{1DF6C16C-745E-4B6D-974B-6CBF8717DE05}" type="presParOf" srcId="{D3E49369-1FF8-472F-98BD-8B61298A4968}" destId="{8CB2590E-049C-4A89-9C9F-A2AD4177F525}" srcOrd="4" destOrd="0" presId="urn:microsoft.com/office/officeart/2005/8/layout/vProcess5"/>
    <dgm:cxn modelId="{C4D88FF4-4A8F-4931-8A6F-DB6FB424C7EF}" type="presParOf" srcId="{D3E49369-1FF8-472F-98BD-8B61298A4968}" destId="{18684D5E-369A-40B2-89DC-3601540BBB0B}" srcOrd="5" destOrd="0" presId="urn:microsoft.com/office/officeart/2005/8/layout/vProcess5"/>
    <dgm:cxn modelId="{1C8141E5-6825-4EF0-9A48-CC6263D5E484}" type="presParOf" srcId="{D3E49369-1FF8-472F-98BD-8B61298A4968}" destId="{BCE3271C-E48E-4693-962F-FE7D9EBA2F31}" srcOrd="6" destOrd="0" presId="urn:microsoft.com/office/officeart/2005/8/layout/vProcess5"/>
    <dgm:cxn modelId="{7E51F7AC-2426-4A22-9738-8D662108EE6D}" type="presParOf" srcId="{D3E49369-1FF8-472F-98BD-8B61298A4968}" destId="{D12DE346-2299-4D88-98E3-B5421170FBB7}" srcOrd="7" destOrd="0" presId="urn:microsoft.com/office/officeart/2005/8/layout/vProcess5"/>
    <dgm:cxn modelId="{299E205D-F476-4874-8373-9FAA11FB7288}" type="presParOf" srcId="{D3E49369-1FF8-472F-98BD-8B61298A4968}" destId="{C8A53FC7-C767-4D5E-91FD-DD1B4B22736A}"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9734A-C49D-4DE9-A16E-50BA401CF451}"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en-US"/>
        </a:p>
      </dgm:t>
    </dgm:pt>
    <dgm:pt modelId="{2350BFA4-FFD6-4E6A-832B-A5806FA3247B}">
      <dgm:prSet phldrT="[Text]"/>
      <dgm:spPr/>
      <dgm:t>
        <a:bodyPr/>
        <a:lstStyle/>
        <a:p>
          <a:r>
            <a:rPr lang="en-US" dirty="0" smtClean="0"/>
            <a:t>Power loom</a:t>
          </a:r>
          <a:endParaRPr lang="en-US" dirty="0"/>
        </a:p>
      </dgm:t>
    </dgm:pt>
    <dgm:pt modelId="{2DB73714-41BA-4F2D-AB6F-D52AB5D63E63}" type="parTrans" cxnId="{A95FEA8A-F01C-41F7-8B2E-C2385781935A}">
      <dgm:prSet/>
      <dgm:spPr/>
      <dgm:t>
        <a:bodyPr/>
        <a:lstStyle/>
        <a:p>
          <a:endParaRPr lang="en-US"/>
        </a:p>
      </dgm:t>
    </dgm:pt>
    <dgm:pt modelId="{8A5734EA-C349-46A4-8243-2A8DFD17ABF5}" type="sibTrans" cxnId="{A95FEA8A-F01C-41F7-8B2E-C2385781935A}">
      <dgm:prSet/>
      <dgm:spPr/>
      <dgm:t>
        <a:bodyPr/>
        <a:lstStyle/>
        <a:p>
          <a:endParaRPr lang="en-US"/>
        </a:p>
      </dgm:t>
    </dgm:pt>
    <dgm:pt modelId="{7B87BFE8-2592-4133-B922-5AA92D31FDD2}">
      <dgm:prSet phldrT="[Text]"/>
      <dgm:spPr/>
      <dgm:t>
        <a:bodyPr/>
        <a:lstStyle/>
        <a:p>
          <a:r>
            <a:rPr lang="en-US" dirty="0" smtClean="0"/>
            <a:t>Increased demand for raw cotton</a:t>
          </a:r>
          <a:endParaRPr lang="en-US" dirty="0"/>
        </a:p>
      </dgm:t>
    </dgm:pt>
    <dgm:pt modelId="{45013111-F427-4E60-B3E2-8FE1BCA1BBDA}" type="parTrans" cxnId="{68F473D0-FFEC-4296-B0B8-A9BDC7B82E3A}">
      <dgm:prSet/>
      <dgm:spPr/>
      <dgm:t>
        <a:bodyPr/>
        <a:lstStyle/>
        <a:p>
          <a:endParaRPr lang="en-US"/>
        </a:p>
      </dgm:t>
    </dgm:pt>
    <dgm:pt modelId="{899483EE-B8B4-4290-ABDD-4BC0FC1593B2}" type="sibTrans" cxnId="{68F473D0-FFEC-4296-B0B8-A9BDC7B82E3A}">
      <dgm:prSet/>
      <dgm:spPr/>
      <dgm:t>
        <a:bodyPr/>
        <a:lstStyle/>
        <a:p>
          <a:endParaRPr lang="en-US"/>
        </a:p>
      </dgm:t>
    </dgm:pt>
    <dgm:pt modelId="{C6DBD5A7-19A8-4A0D-B1FC-D471F8DD94A2}">
      <dgm:prSet phldrT="[Text]"/>
      <dgm:spPr/>
      <dgm:t>
        <a:bodyPr/>
        <a:lstStyle/>
        <a:p>
          <a:r>
            <a:rPr lang="en-US" dirty="0" smtClean="0"/>
            <a:t>Invention of the </a:t>
          </a:r>
          <a:r>
            <a:rPr lang="en-US" i="1" dirty="0" smtClean="0"/>
            <a:t>cotton gin</a:t>
          </a:r>
          <a:endParaRPr lang="en-US" i="1" dirty="0"/>
        </a:p>
      </dgm:t>
    </dgm:pt>
    <dgm:pt modelId="{FEED5ACC-99F6-4A7B-A15C-667201CA9A7C}" type="parTrans" cxnId="{E83BA10E-D461-4E8E-B9F4-AF48DA283388}">
      <dgm:prSet/>
      <dgm:spPr/>
      <dgm:t>
        <a:bodyPr/>
        <a:lstStyle/>
        <a:p>
          <a:endParaRPr lang="en-US"/>
        </a:p>
      </dgm:t>
    </dgm:pt>
    <dgm:pt modelId="{3E4702F5-1827-49E6-B690-7F4BF9C16D20}" type="sibTrans" cxnId="{E83BA10E-D461-4E8E-B9F4-AF48DA283388}">
      <dgm:prSet/>
      <dgm:spPr/>
      <dgm:t>
        <a:bodyPr/>
        <a:lstStyle/>
        <a:p>
          <a:endParaRPr lang="en-US"/>
        </a:p>
      </dgm:t>
    </dgm:pt>
    <dgm:pt modelId="{78777996-1C36-4A99-B0B2-6BCAAB098448}" type="pres">
      <dgm:prSet presAssocID="{C879734A-C49D-4DE9-A16E-50BA401CF451}" presName="outerComposite" presStyleCnt="0">
        <dgm:presLayoutVars>
          <dgm:chMax val="5"/>
          <dgm:dir/>
          <dgm:resizeHandles val="exact"/>
        </dgm:presLayoutVars>
      </dgm:prSet>
      <dgm:spPr/>
      <dgm:t>
        <a:bodyPr/>
        <a:lstStyle/>
        <a:p>
          <a:endParaRPr lang="en-US"/>
        </a:p>
      </dgm:t>
    </dgm:pt>
    <dgm:pt modelId="{38054383-A2C2-4ABC-A4ED-07C5F20E5D7B}" type="pres">
      <dgm:prSet presAssocID="{C879734A-C49D-4DE9-A16E-50BA401CF451}" presName="dummyMaxCanvas" presStyleCnt="0">
        <dgm:presLayoutVars/>
      </dgm:prSet>
      <dgm:spPr/>
    </dgm:pt>
    <dgm:pt modelId="{98EAD92C-2164-4AAF-9F85-E68FE04AC5C3}" type="pres">
      <dgm:prSet presAssocID="{C879734A-C49D-4DE9-A16E-50BA401CF451}" presName="ThreeNodes_1" presStyleLbl="node1" presStyleIdx="0" presStyleCnt="3">
        <dgm:presLayoutVars>
          <dgm:bulletEnabled val="1"/>
        </dgm:presLayoutVars>
      </dgm:prSet>
      <dgm:spPr/>
      <dgm:t>
        <a:bodyPr/>
        <a:lstStyle/>
        <a:p>
          <a:endParaRPr lang="en-US"/>
        </a:p>
      </dgm:t>
    </dgm:pt>
    <dgm:pt modelId="{06AA1D4E-11A4-4E7D-94B7-7547998830A8}" type="pres">
      <dgm:prSet presAssocID="{C879734A-C49D-4DE9-A16E-50BA401CF451}" presName="ThreeNodes_2" presStyleLbl="node1" presStyleIdx="1" presStyleCnt="3">
        <dgm:presLayoutVars>
          <dgm:bulletEnabled val="1"/>
        </dgm:presLayoutVars>
      </dgm:prSet>
      <dgm:spPr/>
      <dgm:t>
        <a:bodyPr/>
        <a:lstStyle/>
        <a:p>
          <a:endParaRPr lang="en-US"/>
        </a:p>
      </dgm:t>
    </dgm:pt>
    <dgm:pt modelId="{1922A2A2-3180-4083-9F33-B3E9F9DF4944}" type="pres">
      <dgm:prSet presAssocID="{C879734A-C49D-4DE9-A16E-50BA401CF451}" presName="ThreeNodes_3" presStyleLbl="node1" presStyleIdx="2" presStyleCnt="3">
        <dgm:presLayoutVars>
          <dgm:bulletEnabled val="1"/>
        </dgm:presLayoutVars>
      </dgm:prSet>
      <dgm:spPr/>
      <dgm:t>
        <a:bodyPr/>
        <a:lstStyle/>
        <a:p>
          <a:endParaRPr lang="en-US"/>
        </a:p>
      </dgm:t>
    </dgm:pt>
    <dgm:pt modelId="{8B264DBE-6B41-473F-90E9-0FBEB8166516}" type="pres">
      <dgm:prSet presAssocID="{C879734A-C49D-4DE9-A16E-50BA401CF451}" presName="ThreeConn_1-2" presStyleLbl="fgAccFollowNode1" presStyleIdx="0" presStyleCnt="2">
        <dgm:presLayoutVars>
          <dgm:bulletEnabled val="1"/>
        </dgm:presLayoutVars>
      </dgm:prSet>
      <dgm:spPr/>
      <dgm:t>
        <a:bodyPr/>
        <a:lstStyle/>
        <a:p>
          <a:endParaRPr lang="en-US"/>
        </a:p>
      </dgm:t>
    </dgm:pt>
    <dgm:pt modelId="{5F0C81A2-1C95-4B74-8902-9B7F1FE0FC73}" type="pres">
      <dgm:prSet presAssocID="{C879734A-C49D-4DE9-A16E-50BA401CF451}" presName="ThreeConn_2-3" presStyleLbl="fgAccFollowNode1" presStyleIdx="1" presStyleCnt="2">
        <dgm:presLayoutVars>
          <dgm:bulletEnabled val="1"/>
        </dgm:presLayoutVars>
      </dgm:prSet>
      <dgm:spPr/>
      <dgm:t>
        <a:bodyPr/>
        <a:lstStyle/>
        <a:p>
          <a:endParaRPr lang="en-US"/>
        </a:p>
      </dgm:t>
    </dgm:pt>
    <dgm:pt modelId="{86223D73-7D0B-4C0D-9BB0-36A882682821}" type="pres">
      <dgm:prSet presAssocID="{C879734A-C49D-4DE9-A16E-50BA401CF451}" presName="ThreeNodes_1_text" presStyleLbl="node1" presStyleIdx="2" presStyleCnt="3">
        <dgm:presLayoutVars>
          <dgm:bulletEnabled val="1"/>
        </dgm:presLayoutVars>
      </dgm:prSet>
      <dgm:spPr/>
      <dgm:t>
        <a:bodyPr/>
        <a:lstStyle/>
        <a:p>
          <a:endParaRPr lang="en-US"/>
        </a:p>
      </dgm:t>
    </dgm:pt>
    <dgm:pt modelId="{2B101B52-0398-4195-A525-ECEE32CD05F0}" type="pres">
      <dgm:prSet presAssocID="{C879734A-C49D-4DE9-A16E-50BA401CF451}" presName="ThreeNodes_2_text" presStyleLbl="node1" presStyleIdx="2" presStyleCnt="3">
        <dgm:presLayoutVars>
          <dgm:bulletEnabled val="1"/>
        </dgm:presLayoutVars>
      </dgm:prSet>
      <dgm:spPr/>
      <dgm:t>
        <a:bodyPr/>
        <a:lstStyle/>
        <a:p>
          <a:endParaRPr lang="en-US"/>
        </a:p>
      </dgm:t>
    </dgm:pt>
    <dgm:pt modelId="{5DDD89C5-6B90-44E6-9758-5082583729CE}" type="pres">
      <dgm:prSet presAssocID="{C879734A-C49D-4DE9-A16E-50BA401CF451}" presName="ThreeNodes_3_text" presStyleLbl="node1" presStyleIdx="2" presStyleCnt="3">
        <dgm:presLayoutVars>
          <dgm:bulletEnabled val="1"/>
        </dgm:presLayoutVars>
      </dgm:prSet>
      <dgm:spPr/>
      <dgm:t>
        <a:bodyPr/>
        <a:lstStyle/>
        <a:p>
          <a:endParaRPr lang="en-US"/>
        </a:p>
      </dgm:t>
    </dgm:pt>
  </dgm:ptLst>
  <dgm:cxnLst>
    <dgm:cxn modelId="{E83BA10E-D461-4E8E-B9F4-AF48DA283388}" srcId="{C879734A-C49D-4DE9-A16E-50BA401CF451}" destId="{C6DBD5A7-19A8-4A0D-B1FC-D471F8DD94A2}" srcOrd="2" destOrd="0" parTransId="{FEED5ACC-99F6-4A7B-A15C-667201CA9A7C}" sibTransId="{3E4702F5-1827-49E6-B690-7F4BF9C16D20}"/>
    <dgm:cxn modelId="{A6D1C5DF-A128-4013-A152-BE41E4AD0241}" type="presOf" srcId="{C6DBD5A7-19A8-4A0D-B1FC-D471F8DD94A2}" destId="{1922A2A2-3180-4083-9F33-B3E9F9DF4944}" srcOrd="0" destOrd="0" presId="urn:microsoft.com/office/officeart/2005/8/layout/vProcess5"/>
    <dgm:cxn modelId="{A95FEA8A-F01C-41F7-8B2E-C2385781935A}" srcId="{C879734A-C49D-4DE9-A16E-50BA401CF451}" destId="{2350BFA4-FFD6-4E6A-832B-A5806FA3247B}" srcOrd="0" destOrd="0" parTransId="{2DB73714-41BA-4F2D-AB6F-D52AB5D63E63}" sibTransId="{8A5734EA-C349-46A4-8243-2A8DFD17ABF5}"/>
    <dgm:cxn modelId="{1161271D-BB59-4B56-815D-A79909875870}" type="presOf" srcId="{C6DBD5A7-19A8-4A0D-B1FC-D471F8DD94A2}" destId="{5DDD89C5-6B90-44E6-9758-5082583729CE}" srcOrd="1" destOrd="0" presId="urn:microsoft.com/office/officeart/2005/8/layout/vProcess5"/>
    <dgm:cxn modelId="{61A51AAC-D9C9-4365-A39F-088F240629BD}" type="presOf" srcId="{7B87BFE8-2592-4133-B922-5AA92D31FDD2}" destId="{06AA1D4E-11A4-4E7D-94B7-7547998830A8}" srcOrd="0" destOrd="0" presId="urn:microsoft.com/office/officeart/2005/8/layout/vProcess5"/>
    <dgm:cxn modelId="{1C97CC89-8F72-49FE-9DEF-20EF0D1BA6E5}" type="presOf" srcId="{C879734A-C49D-4DE9-A16E-50BA401CF451}" destId="{78777996-1C36-4A99-B0B2-6BCAAB098448}" srcOrd="0" destOrd="0" presId="urn:microsoft.com/office/officeart/2005/8/layout/vProcess5"/>
    <dgm:cxn modelId="{531CBFEB-A17E-4477-A602-115FF34CADD8}" type="presOf" srcId="{2350BFA4-FFD6-4E6A-832B-A5806FA3247B}" destId="{86223D73-7D0B-4C0D-9BB0-36A882682821}" srcOrd="1" destOrd="0" presId="urn:microsoft.com/office/officeart/2005/8/layout/vProcess5"/>
    <dgm:cxn modelId="{2DEA465E-6FEA-447B-9CE6-370224EAB171}" type="presOf" srcId="{2350BFA4-FFD6-4E6A-832B-A5806FA3247B}" destId="{98EAD92C-2164-4AAF-9F85-E68FE04AC5C3}" srcOrd="0" destOrd="0" presId="urn:microsoft.com/office/officeart/2005/8/layout/vProcess5"/>
    <dgm:cxn modelId="{68F473D0-FFEC-4296-B0B8-A9BDC7B82E3A}" srcId="{C879734A-C49D-4DE9-A16E-50BA401CF451}" destId="{7B87BFE8-2592-4133-B922-5AA92D31FDD2}" srcOrd="1" destOrd="0" parTransId="{45013111-F427-4E60-B3E2-8FE1BCA1BBDA}" sibTransId="{899483EE-B8B4-4290-ABDD-4BC0FC1593B2}"/>
    <dgm:cxn modelId="{069E707A-CECF-4B83-AB17-59CF6BECF87B}" type="presOf" srcId="{8A5734EA-C349-46A4-8243-2A8DFD17ABF5}" destId="{8B264DBE-6B41-473F-90E9-0FBEB8166516}" srcOrd="0" destOrd="0" presId="urn:microsoft.com/office/officeart/2005/8/layout/vProcess5"/>
    <dgm:cxn modelId="{24DB3D15-695B-4C91-9F07-CA20B90B9129}" type="presOf" srcId="{899483EE-B8B4-4290-ABDD-4BC0FC1593B2}" destId="{5F0C81A2-1C95-4B74-8902-9B7F1FE0FC73}" srcOrd="0" destOrd="0" presId="urn:microsoft.com/office/officeart/2005/8/layout/vProcess5"/>
    <dgm:cxn modelId="{8FAA7464-9364-47E6-82A1-BA7C8D82477E}" type="presOf" srcId="{7B87BFE8-2592-4133-B922-5AA92D31FDD2}" destId="{2B101B52-0398-4195-A525-ECEE32CD05F0}" srcOrd="1" destOrd="0" presId="urn:microsoft.com/office/officeart/2005/8/layout/vProcess5"/>
    <dgm:cxn modelId="{871A6F69-8B02-4897-9A06-F9222AC64857}" type="presParOf" srcId="{78777996-1C36-4A99-B0B2-6BCAAB098448}" destId="{38054383-A2C2-4ABC-A4ED-07C5F20E5D7B}" srcOrd="0" destOrd="0" presId="urn:microsoft.com/office/officeart/2005/8/layout/vProcess5"/>
    <dgm:cxn modelId="{7227C1CA-9FFA-4717-B7F7-1713D0427342}" type="presParOf" srcId="{78777996-1C36-4A99-B0B2-6BCAAB098448}" destId="{98EAD92C-2164-4AAF-9F85-E68FE04AC5C3}" srcOrd="1" destOrd="0" presId="urn:microsoft.com/office/officeart/2005/8/layout/vProcess5"/>
    <dgm:cxn modelId="{A53B7496-4BF5-4E64-964E-26500EC03DCC}" type="presParOf" srcId="{78777996-1C36-4A99-B0B2-6BCAAB098448}" destId="{06AA1D4E-11A4-4E7D-94B7-7547998830A8}" srcOrd="2" destOrd="0" presId="urn:microsoft.com/office/officeart/2005/8/layout/vProcess5"/>
    <dgm:cxn modelId="{F1C05CA5-1443-4913-8BCD-70A4D3690E4F}" type="presParOf" srcId="{78777996-1C36-4A99-B0B2-6BCAAB098448}" destId="{1922A2A2-3180-4083-9F33-B3E9F9DF4944}" srcOrd="3" destOrd="0" presId="urn:microsoft.com/office/officeart/2005/8/layout/vProcess5"/>
    <dgm:cxn modelId="{FB3391CE-A6EB-4D2A-A706-460760758113}" type="presParOf" srcId="{78777996-1C36-4A99-B0B2-6BCAAB098448}" destId="{8B264DBE-6B41-473F-90E9-0FBEB8166516}" srcOrd="4" destOrd="0" presId="urn:microsoft.com/office/officeart/2005/8/layout/vProcess5"/>
    <dgm:cxn modelId="{473A293D-9D8B-48DA-A6BB-9C41081BD106}" type="presParOf" srcId="{78777996-1C36-4A99-B0B2-6BCAAB098448}" destId="{5F0C81A2-1C95-4B74-8902-9B7F1FE0FC73}" srcOrd="5" destOrd="0" presId="urn:microsoft.com/office/officeart/2005/8/layout/vProcess5"/>
    <dgm:cxn modelId="{A53DD625-B8F5-4360-8EFB-2A2F860A6B37}" type="presParOf" srcId="{78777996-1C36-4A99-B0B2-6BCAAB098448}" destId="{86223D73-7D0B-4C0D-9BB0-36A882682821}" srcOrd="6" destOrd="0" presId="urn:microsoft.com/office/officeart/2005/8/layout/vProcess5"/>
    <dgm:cxn modelId="{21D551BD-2971-4633-B28F-94792E59B88F}" type="presParOf" srcId="{78777996-1C36-4A99-B0B2-6BCAAB098448}" destId="{2B101B52-0398-4195-A525-ECEE32CD05F0}" srcOrd="7" destOrd="0" presId="urn:microsoft.com/office/officeart/2005/8/layout/vProcess5"/>
    <dgm:cxn modelId="{0EA6D76E-21A5-48F4-AECC-1879B71A76D9}" type="presParOf" srcId="{78777996-1C36-4A99-B0B2-6BCAAB098448}" destId="{5DDD89C5-6B90-44E6-9758-5082583729C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8C6C0-7177-44EB-B603-C811417870FE}" type="doc">
      <dgm:prSet loTypeId="urn:microsoft.com/office/officeart/2005/8/layout/vProcess5" loCatId="process" qsTypeId="urn:microsoft.com/office/officeart/2005/8/quickstyle/simple1#4" qsCatId="simple" csTypeId="urn:microsoft.com/office/officeart/2005/8/colors/accent1_2#4" csCatId="accent1" phldr="1"/>
      <dgm:spPr/>
      <dgm:t>
        <a:bodyPr/>
        <a:lstStyle/>
        <a:p>
          <a:endParaRPr lang="en-US"/>
        </a:p>
      </dgm:t>
    </dgm:pt>
    <dgm:pt modelId="{5BE03D5D-51B3-4209-9982-B7C0702C417C}">
      <dgm:prSet phldrT="[Text]"/>
      <dgm:spPr/>
      <dgm:t>
        <a:bodyPr/>
        <a:lstStyle/>
        <a:p>
          <a:r>
            <a:rPr lang="en-US" dirty="0" smtClean="0"/>
            <a:t>Cotton gin</a:t>
          </a:r>
          <a:endParaRPr lang="en-US" dirty="0"/>
        </a:p>
      </dgm:t>
    </dgm:pt>
    <dgm:pt modelId="{D8494115-38FF-40B5-A466-E708225078D9}" type="parTrans" cxnId="{0C66126A-3BC6-4BAC-8206-727CB1EE9F6C}">
      <dgm:prSet/>
      <dgm:spPr/>
      <dgm:t>
        <a:bodyPr/>
        <a:lstStyle/>
        <a:p>
          <a:endParaRPr lang="en-US"/>
        </a:p>
      </dgm:t>
    </dgm:pt>
    <dgm:pt modelId="{DC3EF3A6-D6A2-49F0-9ECC-5337833728DB}" type="sibTrans" cxnId="{0C66126A-3BC6-4BAC-8206-727CB1EE9F6C}">
      <dgm:prSet/>
      <dgm:spPr/>
      <dgm:t>
        <a:bodyPr/>
        <a:lstStyle/>
        <a:p>
          <a:endParaRPr lang="en-US"/>
        </a:p>
      </dgm:t>
    </dgm:pt>
    <dgm:pt modelId="{95CB8773-ACC9-4F18-B203-D5B673E71BBB}">
      <dgm:prSet phldrT="[Text]"/>
      <dgm:spPr/>
      <dgm:t>
        <a:bodyPr/>
        <a:lstStyle/>
        <a:p>
          <a:r>
            <a:rPr lang="en-US" dirty="0" smtClean="0"/>
            <a:t>Demands for stronger iron</a:t>
          </a:r>
          <a:endParaRPr lang="en-US" dirty="0"/>
        </a:p>
      </dgm:t>
    </dgm:pt>
    <dgm:pt modelId="{424595E4-84ED-414E-9148-4C1733806E88}" type="parTrans" cxnId="{04069F77-63B5-4DA0-A4BE-41F1F2410139}">
      <dgm:prSet/>
      <dgm:spPr/>
      <dgm:t>
        <a:bodyPr/>
        <a:lstStyle/>
        <a:p>
          <a:endParaRPr lang="en-US"/>
        </a:p>
      </dgm:t>
    </dgm:pt>
    <dgm:pt modelId="{77DD4236-A3F9-4C73-98F5-90BD2CC7FFC9}" type="sibTrans" cxnId="{04069F77-63B5-4DA0-A4BE-41F1F2410139}">
      <dgm:prSet/>
      <dgm:spPr/>
      <dgm:t>
        <a:bodyPr/>
        <a:lstStyle/>
        <a:p>
          <a:endParaRPr lang="en-US"/>
        </a:p>
      </dgm:t>
    </dgm:pt>
    <dgm:pt modelId="{FA614CD3-34FA-4251-B1B6-5899329DEE3F}">
      <dgm:prSet phldrT="[Text]"/>
      <dgm:spPr/>
      <dgm:t>
        <a:bodyPr/>
        <a:lstStyle/>
        <a:p>
          <a:r>
            <a:rPr lang="en-US" dirty="0" smtClean="0"/>
            <a:t>Improvements in iron smelting and the development of steel (</a:t>
          </a:r>
          <a:r>
            <a:rPr lang="en-US" i="1" dirty="0" smtClean="0"/>
            <a:t>Bessemer process</a:t>
          </a:r>
          <a:r>
            <a:rPr lang="en-US" dirty="0" smtClean="0"/>
            <a:t>)</a:t>
          </a:r>
          <a:endParaRPr lang="en-US" dirty="0"/>
        </a:p>
      </dgm:t>
    </dgm:pt>
    <dgm:pt modelId="{490F6C58-E5BA-4185-851A-1A532FD054E2}" type="parTrans" cxnId="{F509AAF9-AB88-4730-9E8F-A700E927C2BC}">
      <dgm:prSet/>
      <dgm:spPr/>
      <dgm:t>
        <a:bodyPr/>
        <a:lstStyle/>
        <a:p>
          <a:endParaRPr lang="en-US"/>
        </a:p>
      </dgm:t>
    </dgm:pt>
    <dgm:pt modelId="{42FFB847-F5A1-4F94-ABC1-AEA9BE7580F2}" type="sibTrans" cxnId="{F509AAF9-AB88-4730-9E8F-A700E927C2BC}">
      <dgm:prSet/>
      <dgm:spPr/>
      <dgm:t>
        <a:bodyPr/>
        <a:lstStyle/>
        <a:p>
          <a:endParaRPr lang="en-US"/>
        </a:p>
      </dgm:t>
    </dgm:pt>
    <dgm:pt modelId="{A191DE3E-D58D-4918-83E8-FB2B4F7F2588}" type="pres">
      <dgm:prSet presAssocID="{1C88C6C0-7177-44EB-B603-C811417870FE}" presName="outerComposite" presStyleCnt="0">
        <dgm:presLayoutVars>
          <dgm:chMax val="5"/>
          <dgm:dir/>
          <dgm:resizeHandles val="exact"/>
        </dgm:presLayoutVars>
      </dgm:prSet>
      <dgm:spPr/>
      <dgm:t>
        <a:bodyPr/>
        <a:lstStyle/>
        <a:p>
          <a:endParaRPr lang="en-US"/>
        </a:p>
      </dgm:t>
    </dgm:pt>
    <dgm:pt modelId="{E01BCD11-1E34-40EE-978B-3AC2633A68F8}" type="pres">
      <dgm:prSet presAssocID="{1C88C6C0-7177-44EB-B603-C811417870FE}" presName="dummyMaxCanvas" presStyleCnt="0">
        <dgm:presLayoutVars/>
      </dgm:prSet>
      <dgm:spPr/>
    </dgm:pt>
    <dgm:pt modelId="{F9AD6BDB-5226-44C6-89AF-55FE0E1BC7E3}" type="pres">
      <dgm:prSet presAssocID="{1C88C6C0-7177-44EB-B603-C811417870FE}" presName="ThreeNodes_1" presStyleLbl="node1" presStyleIdx="0" presStyleCnt="3">
        <dgm:presLayoutVars>
          <dgm:bulletEnabled val="1"/>
        </dgm:presLayoutVars>
      </dgm:prSet>
      <dgm:spPr/>
      <dgm:t>
        <a:bodyPr/>
        <a:lstStyle/>
        <a:p>
          <a:endParaRPr lang="en-US"/>
        </a:p>
      </dgm:t>
    </dgm:pt>
    <dgm:pt modelId="{10A6E1DF-2A5C-4E80-8FE0-A9A473FEC13D}" type="pres">
      <dgm:prSet presAssocID="{1C88C6C0-7177-44EB-B603-C811417870FE}" presName="ThreeNodes_2" presStyleLbl="node1" presStyleIdx="1" presStyleCnt="3">
        <dgm:presLayoutVars>
          <dgm:bulletEnabled val="1"/>
        </dgm:presLayoutVars>
      </dgm:prSet>
      <dgm:spPr/>
      <dgm:t>
        <a:bodyPr/>
        <a:lstStyle/>
        <a:p>
          <a:endParaRPr lang="en-US"/>
        </a:p>
      </dgm:t>
    </dgm:pt>
    <dgm:pt modelId="{4E70B786-9D07-4769-9613-CF7FD601D29A}" type="pres">
      <dgm:prSet presAssocID="{1C88C6C0-7177-44EB-B603-C811417870FE}" presName="ThreeNodes_3" presStyleLbl="node1" presStyleIdx="2" presStyleCnt="3">
        <dgm:presLayoutVars>
          <dgm:bulletEnabled val="1"/>
        </dgm:presLayoutVars>
      </dgm:prSet>
      <dgm:spPr/>
      <dgm:t>
        <a:bodyPr/>
        <a:lstStyle/>
        <a:p>
          <a:endParaRPr lang="en-US"/>
        </a:p>
      </dgm:t>
    </dgm:pt>
    <dgm:pt modelId="{5A23F29C-06D7-4962-A405-6CF486D05C6A}" type="pres">
      <dgm:prSet presAssocID="{1C88C6C0-7177-44EB-B603-C811417870FE}" presName="ThreeConn_1-2" presStyleLbl="fgAccFollowNode1" presStyleIdx="0" presStyleCnt="2">
        <dgm:presLayoutVars>
          <dgm:bulletEnabled val="1"/>
        </dgm:presLayoutVars>
      </dgm:prSet>
      <dgm:spPr/>
      <dgm:t>
        <a:bodyPr/>
        <a:lstStyle/>
        <a:p>
          <a:endParaRPr lang="en-US"/>
        </a:p>
      </dgm:t>
    </dgm:pt>
    <dgm:pt modelId="{45105E1B-1F52-4610-B917-8E812D60101C}" type="pres">
      <dgm:prSet presAssocID="{1C88C6C0-7177-44EB-B603-C811417870FE}" presName="ThreeConn_2-3" presStyleLbl="fgAccFollowNode1" presStyleIdx="1" presStyleCnt="2">
        <dgm:presLayoutVars>
          <dgm:bulletEnabled val="1"/>
        </dgm:presLayoutVars>
      </dgm:prSet>
      <dgm:spPr/>
      <dgm:t>
        <a:bodyPr/>
        <a:lstStyle/>
        <a:p>
          <a:endParaRPr lang="en-US"/>
        </a:p>
      </dgm:t>
    </dgm:pt>
    <dgm:pt modelId="{6B169E4D-B52A-49F1-AB75-B55F560EB9DF}" type="pres">
      <dgm:prSet presAssocID="{1C88C6C0-7177-44EB-B603-C811417870FE}" presName="ThreeNodes_1_text" presStyleLbl="node1" presStyleIdx="2" presStyleCnt="3">
        <dgm:presLayoutVars>
          <dgm:bulletEnabled val="1"/>
        </dgm:presLayoutVars>
      </dgm:prSet>
      <dgm:spPr/>
      <dgm:t>
        <a:bodyPr/>
        <a:lstStyle/>
        <a:p>
          <a:endParaRPr lang="en-US"/>
        </a:p>
      </dgm:t>
    </dgm:pt>
    <dgm:pt modelId="{72DF85C6-38ED-4096-9332-97A01EA16737}" type="pres">
      <dgm:prSet presAssocID="{1C88C6C0-7177-44EB-B603-C811417870FE}" presName="ThreeNodes_2_text" presStyleLbl="node1" presStyleIdx="2" presStyleCnt="3">
        <dgm:presLayoutVars>
          <dgm:bulletEnabled val="1"/>
        </dgm:presLayoutVars>
      </dgm:prSet>
      <dgm:spPr/>
      <dgm:t>
        <a:bodyPr/>
        <a:lstStyle/>
        <a:p>
          <a:endParaRPr lang="en-US"/>
        </a:p>
      </dgm:t>
    </dgm:pt>
    <dgm:pt modelId="{8C7760E2-A132-4DBB-8400-FB9832F3018D}" type="pres">
      <dgm:prSet presAssocID="{1C88C6C0-7177-44EB-B603-C811417870FE}" presName="ThreeNodes_3_text" presStyleLbl="node1" presStyleIdx="2" presStyleCnt="3">
        <dgm:presLayoutVars>
          <dgm:bulletEnabled val="1"/>
        </dgm:presLayoutVars>
      </dgm:prSet>
      <dgm:spPr/>
      <dgm:t>
        <a:bodyPr/>
        <a:lstStyle/>
        <a:p>
          <a:endParaRPr lang="en-US"/>
        </a:p>
      </dgm:t>
    </dgm:pt>
  </dgm:ptLst>
  <dgm:cxnLst>
    <dgm:cxn modelId="{B756457D-B944-4327-BF92-6628A276B6B6}" type="presOf" srcId="{DC3EF3A6-D6A2-49F0-9ECC-5337833728DB}" destId="{5A23F29C-06D7-4962-A405-6CF486D05C6A}" srcOrd="0" destOrd="0" presId="urn:microsoft.com/office/officeart/2005/8/layout/vProcess5"/>
    <dgm:cxn modelId="{F509AAF9-AB88-4730-9E8F-A700E927C2BC}" srcId="{1C88C6C0-7177-44EB-B603-C811417870FE}" destId="{FA614CD3-34FA-4251-B1B6-5899329DEE3F}" srcOrd="2" destOrd="0" parTransId="{490F6C58-E5BA-4185-851A-1A532FD054E2}" sibTransId="{42FFB847-F5A1-4F94-ABC1-AEA9BE7580F2}"/>
    <dgm:cxn modelId="{0127454C-DEFD-4E17-A941-689161AF4CCA}" type="presOf" srcId="{FA614CD3-34FA-4251-B1B6-5899329DEE3F}" destId="{4E70B786-9D07-4769-9613-CF7FD601D29A}" srcOrd="0" destOrd="0" presId="urn:microsoft.com/office/officeart/2005/8/layout/vProcess5"/>
    <dgm:cxn modelId="{401E46CE-95EC-490E-96E6-954A53D11BDE}" type="presOf" srcId="{5BE03D5D-51B3-4209-9982-B7C0702C417C}" destId="{F9AD6BDB-5226-44C6-89AF-55FE0E1BC7E3}" srcOrd="0" destOrd="0" presId="urn:microsoft.com/office/officeart/2005/8/layout/vProcess5"/>
    <dgm:cxn modelId="{9BEC73FE-E28D-43C5-A935-F79D8B570F49}" type="presOf" srcId="{95CB8773-ACC9-4F18-B203-D5B673E71BBB}" destId="{72DF85C6-38ED-4096-9332-97A01EA16737}" srcOrd="1" destOrd="0" presId="urn:microsoft.com/office/officeart/2005/8/layout/vProcess5"/>
    <dgm:cxn modelId="{0C66126A-3BC6-4BAC-8206-727CB1EE9F6C}" srcId="{1C88C6C0-7177-44EB-B603-C811417870FE}" destId="{5BE03D5D-51B3-4209-9982-B7C0702C417C}" srcOrd="0" destOrd="0" parTransId="{D8494115-38FF-40B5-A466-E708225078D9}" sibTransId="{DC3EF3A6-D6A2-49F0-9ECC-5337833728DB}"/>
    <dgm:cxn modelId="{71FDCEA6-2CA1-4AF1-B14F-BB5F6B49E148}" type="presOf" srcId="{FA614CD3-34FA-4251-B1B6-5899329DEE3F}" destId="{8C7760E2-A132-4DBB-8400-FB9832F3018D}" srcOrd="1" destOrd="0" presId="urn:microsoft.com/office/officeart/2005/8/layout/vProcess5"/>
    <dgm:cxn modelId="{966AD2D5-E28B-4349-9BF4-F0F0D43A7D27}" type="presOf" srcId="{5BE03D5D-51B3-4209-9982-B7C0702C417C}" destId="{6B169E4D-B52A-49F1-AB75-B55F560EB9DF}" srcOrd="1" destOrd="0" presId="urn:microsoft.com/office/officeart/2005/8/layout/vProcess5"/>
    <dgm:cxn modelId="{C21B01C1-49C8-43C8-9D52-564AF9716E7D}" type="presOf" srcId="{95CB8773-ACC9-4F18-B203-D5B673E71BBB}" destId="{10A6E1DF-2A5C-4E80-8FE0-A9A473FEC13D}" srcOrd="0" destOrd="0" presId="urn:microsoft.com/office/officeart/2005/8/layout/vProcess5"/>
    <dgm:cxn modelId="{F19D12D5-D48A-41EC-86F6-30E94B0FC92E}" type="presOf" srcId="{1C88C6C0-7177-44EB-B603-C811417870FE}" destId="{A191DE3E-D58D-4918-83E8-FB2B4F7F2588}" srcOrd="0" destOrd="0" presId="urn:microsoft.com/office/officeart/2005/8/layout/vProcess5"/>
    <dgm:cxn modelId="{04069F77-63B5-4DA0-A4BE-41F1F2410139}" srcId="{1C88C6C0-7177-44EB-B603-C811417870FE}" destId="{95CB8773-ACC9-4F18-B203-D5B673E71BBB}" srcOrd="1" destOrd="0" parTransId="{424595E4-84ED-414E-9148-4C1733806E88}" sibTransId="{77DD4236-A3F9-4C73-98F5-90BD2CC7FFC9}"/>
    <dgm:cxn modelId="{0DCCB3BF-F66E-4C01-B196-26362DA92FBA}" type="presOf" srcId="{77DD4236-A3F9-4C73-98F5-90BD2CC7FFC9}" destId="{45105E1B-1F52-4610-B917-8E812D60101C}" srcOrd="0" destOrd="0" presId="urn:microsoft.com/office/officeart/2005/8/layout/vProcess5"/>
    <dgm:cxn modelId="{98E62109-EC7F-40E0-80BB-206D8E9A8998}" type="presParOf" srcId="{A191DE3E-D58D-4918-83E8-FB2B4F7F2588}" destId="{E01BCD11-1E34-40EE-978B-3AC2633A68F8}" srcOrd="0" destOrd="0" presId="urn:microsoft.com/office/officeart/2005/8/layout/vProcess5"/>
    <dgm:cxn modelId="{F88D5F15-D3A1-4BCA-A567-9E4C95481908}" type="presParOf" srcId="{A191DE3E-D58D-4918-83E8-FB2B4F7F2588}" destId="{F9AD6BDB-5226-44C6-89AF-55FE0E1BC7E3}" srcOrd="1" destOrd="0" presId="urn:microsoft.com/office/officeart/2005/8/layout/vProcess5"/>
    <dgm:cxn modelId="{505C02EA-AD01-4EEA-892E-386E12F3B95B}" type="presParOf" srcId="{A191DE3E-D58D-4918-83E8-FB2B4F7F2588}" destId="{10A6E1DF-2A5C-4E80-8FE0-A9A473FEC13D}" srcOrd="2" destOrd="0" presId="urn:microsoft.com/office/officeart/2005/8/layout/vProcess5"/>
    <dgm:cxn modelId="{7999B0AC-8E2F-4F2E-898B-8D85DF588524}" type="presParOf" srcId="{A191DE3E-D58D-4918-83E8-FB2B4F7F2588}" destId="{4E70B786-9D07-4769-9613-CF7FD601D29A}" srcOrd="3" destOrd="0" presId="urn:microsoft.com/office/officeart/2005/8/layout/vProcess5"/>
    <dgm:cxn modelId="{D1457C2D-4D3A-4990-9CAA-0CD688145B6B}" type="presParOf" srcId="{A191DE3E-D58D-4918-83E8-FB2B4F7F2588}" destId="{5A23F29C-06D7-4962-A405-6CF486D05C6A}" srcOrd="4" destOrd="0" presId="urn:microsoft.com/office/officeart/2005/8/layout/vProcess5"/>
    <dgm:cxn modelId="{AC25473B-51BA-46C5-B754-20E3057C5F38}" type="presParOf" srcId="{A191DE3E-D58D-4918-83E8-FB2B4F7F2588}" destId="{45105E1B-1F52-4610-B917-8E812D60101C}" srcOrd="5" destOrd="0" presId="urn:microsoft.com/office/officeart/2005/8/layout/vProcess5"/>
    <dgm:cxn modelId="{202AB2C1-1E19-46D8-B366-D096E09116C5}" type="presParOf" srcId="{A191DE3E-D58D-4918-83E8-FB2B4F7F2588}" destId="{6B169E4D-B52A-49F1-AB75-B55F560EB9DF}" srcOrd="6" destOrd="0" presId="urn:microsoft.com/office/officeart/2005/8/layout/vProcess5"/>
    <dgm:cxn modelId="{CCE19B66-A517-4173-9309-F15DE5B91B92}" type="presParOf" srcId="{A191DE3E-D58D-4918-83E8-FB2B4F7F2588}" destId="{72DF85C6-38ED-4096-9332-97A01EA16737}" srcOrd="7" destOrd="0" presId="urn:microsoft.com/office/officeart/2005/8/layout/vProcess5"/>
    <dgm:cxn modelId="{A27E6B00-2627-4CCB-8493-BA00966A38B0}" type="presParOf" srcId="{A191DE3E-D58D-4918-83E8-FB2B4F7F2588}" destId="{8C7760E2-A132-4DBB-8400-FB9832F3018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9" qsCatId="simple" csTypeId="urn:microsoft.com/office/officeart/2005/8/colors/accent1_2#9" csCatId="accent1" phldr="1"/>
      <dgm:spPr/>
      <dgm:t>
        <a:bodyPr/>
        <a:lstStyle/>
        <a:p>
          <a:endParaRPr lang="en-US"/>
        </a:p>
      </dgm:t>
    </dgm:pt>
    <dgm:pt modelId="{C0135A05-37AA-4459-8491-6EFAA1739615}">
      <dgm:prSet phldrT="[Text]"/>
      <dgm:spPr/>
      <dgm:t>
        <a:bodyPr/>
        <a:lstStyle/>
        <a:p>
          <a:r>
            <a:rPr lang="en-US" dirty="0" smtClean="0"/>
            <a:t>Robert Fulton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C469E368-BB06-4C4D-8477-118FEF0E3310}">
      <dgm:prSet phldrT="[Text]"/>
      <dgm:spPr/>
      <dgm:t>
        <a:bodyPr/>
        <a:lstStyle/>
        <a:p>
          <a:r>
            <a:rPr lang="en-US" dirty="0" smtClean="0"/>
            <a:t>Steamboat (1807)</a:t>
          </a:r>
          <a:endParaRPr lang="en-US" dirty="0"/>
        </a:p>
      </dgm:t>
    </dgm:pt>
    <dgm:pt modelId="{0B21A39F-2582-4656-8498-1CFB4D874E15}" type="parTrans" cxnId="{5FDBF1B3-D8B4-4027-81C2-E9F829C0D0E8}">
      <dgm:prSet/>
      <dgm:spPr/>
      <dgm:t>
        <a:bodyPr/>
        <a:lstStyle/>
        <a:p>
          <a:endParaRPr lang="en-US"/>
        </a:p>
      </dgm:t>
    </dgm:pt>
    <dgm:pt modelId="{5F37B0AB-9B6A-4BBB-9842-7DF9D4505F25}" type="sibTrans" cxnId="{5FDBF1B3-D8B4-4027-81C2-E9F829C0D0E8}">
      <dgm:prSet/>
      <dgm:spPr/>
      <dgm:t>
        <a:bodyPr/>
        <a:lstStyle/>
        <a:p>
          <a:endParaRPr lang="en-US"/>
        </a:p>
      </dgm:t>
    </dgm:pt>
    <dgm:pt modelId="{3DCEC0C0-DC64-4948-9610-EA82EF508110}">
      <dgm:prSet phldrT="[Text]"/>
      <dgm:spPr/>
      <dgm:t>
        <a:bodyPr/>
        <a:lstStyle/>
        <a:p>
          <a:r>
            <a:rPr lang="en-US" dirty="0" smtClean="0"/>
            <a:t>Sped water transportation</a:t>
          </a:r>
          <a:endParaRPr lang="en-US" dirty="0"/>
        </a:p>
      </dgm:t>
    </dgm:pt>
    <dgm:pt modelId="{B825DE48-6645-40F4-A8A4-0F166CF1F301}" type="parTrans" cxnId="{3199296C-B91E-4B18-AD2B-614376CD4001}">
      <dgm:prSet/>
      <dgm:spPr/>
      <dgm:t>
        <a:bodyPr/>
        <a:lstStyle/>
        <a:p>
          <a:endParaRPr lang="en-US"/>
        </a:p>
      </dgm:t>
    </dgm:pt>
    <dgm:pt modelId="{FEA921B2-2274-4FB7-8B57-076043165E4A}" type="sibTrans" cxnId="{3199296C-B91E-4B18-AD2B-614376CD4001}">
      <dgm:prSet/>
      <dgm:spPr/>
      <dgm:t>
        <a:bodyPr/>
        <a:lstStyle/>
        <a:p>
          <a:endParaRPr lang="en-US"/>
        </a:p>
      </dgm:t>
    </dgm:pt>
    <dgm:pt modelId="{5FFFD8DD-D9D4-43AA-A413-49FC147B0C71}">
      <dgm:prSet phldrT="[Text]"/>
      <dgm:spPr/>
      <dgm:t>
        <a:bodyPr/>
        <a:lstStyle/>
        <a:p>
          <a:r>
            <a:rPr lang="en-US" dirty="0" smtClean="0"/>
            <a:t>Thomas Telford and John </a:t>
          </a:r>
          <a:r>
            <a:rPr lang="en-US" dirty="0" err="1" smtClean="0"/>
            <a:t>McAdam</a:t>
          </a:r>
          <a:r>
            <a:rPr lang="en-US" dirty="0" smtClean="0"/>
            <a:t> (British)</a:t>
          </a:r>
          <a:endParaRPr lang="en-US" dirty="0"/>
        </a:p>
      </dgm:t>
    </dgm:pt>
    <dgm:pt modelId="{326B7FD6-2F6C-4B21-9EFA-D94413564157}" type="parTrans" cxnId="{27E85B37-3457-4106-A67C-84A47225FAA3}">
      <dgm:prSet/>
      <dgm:spPr/>
      <dgm:t>
        <a:bodyPr/>
        <a:lstStyle/>
        <a:p>
          <a:endParaRPr lang="en-US"/>
        </a:p>
      </dgm:t>
    </dgm:pt>
    <dgm:pt modelId="{8F98077E-E3D5-4DF7-B799-4F05234550D8}" type="sibTrans" cxnId="{27E85B37-3457-4106-A67C-84A47225FAA3}">
      <dgm:prSet/>
      <dgm:spPr/>
      <dgm:t>
        <a:bodyPr/>
        <a:lstStyle/>
        <a:p>
          <a:endParaRPr lang="en-US"/>
        </a:p>
      </dgm:t>
    </dgm:pt>
    <dgm:pt modelId="{CFF48F69-98BC-4B54-97E1-4158A6E6E7E1}">
      <dgm:prSet phldrT="[Text]"/>
      <dgm:spPr/>
      <dgm:t>
        <a:bodyPr/>
        <a:lstStyle/>
        <a:p>
          <a:r>
            <a:rPr lang="en-US" dirty="0" smtClean="0"/>
            <a:t>Macadamized roads (1810-1830)</a:t>
          </a:r>
          <a:endParaRPr lang="en-US" dirty="0"/>
        </a:p>
      </dgm:t>
    </dgm:pt>
    <dgm:pt modelId="{A7B6E346-F0C1-4770-9F0C-9D33110C1C39}" type="parTrans" cxnId="{1879099D-B7BD-434B-8FC5-973D9F5C3720}">
      <dgm:prSet/>
      <dgm:spPr/>
      <dgm:t>
        <a:bodyPr/>
        <a:lstStyle/>
        <a:p>
          <a:endParaRPr lang="en-US"/>
        </a:p>
      </dgm:t>
    </dgm:pt>
    <dgm:pt modelId="{77B836FD-0D14-46F8-9E93-54BF89A8F322}" type="sibTrans" cxnId="{1879099D-B7BD-434B-8FC5-973D9F5C3720}">
      <dgm:prSet/>
      <dgm:spPr/>
      <dgm:t>
        <a:bodyPr/>
        <a:lstStyle/>
        <a:p>
          <a:endParaRPr lang="en-US"/>
        </a:p>
      </dgm:t>
    </dgm:pt>
    <dgm:pt modelId="{64A87E17-9BC2-46F2-B7ED-6B67ED0B6225}">
      <dgm:prSet phldrT="[Text]"/>
      <dgm:spPr/>
      <dgm:t>
        <a:bodyPr/>
        <a:lstStyle/>
        <a:p>
          <a:r>
            <a:rPr lang="en-US" dirty="0" smtClean="0"/>
            <a:t>George Stephenson (English)</a:t>
          </a:r>
          <a:endParaRPr lang="en-US" dirty="0"/>
        </a:p>
      </dgm:t>
    </dgm:pt>
    <dgm:pt modelId="{8530AEF3-A2BE-4A02-B473-54747C080A22}" type="parTrans" cxnId="{E42DBAEA-F052-426E-A889-DD8E643D0D21}">
      <dgm:prSet/>
      <dgm:spPr/>
      <dgm:t>
        <a:bodyPr/>
        <a:lstStyle/>
        <a:p>
          <a:endParaRPr lang="en-US"/>
        </a:p>
      </dgm:t>
    </dgm:pt>
    <dgm:pt modelId="{ACAACB31-9660-4057-99A0-4265106898B0}" type="sibTrans" cxnId="{E42DBAEA-F052-426E-A889-DD8E643D0D21}">
      <dgm:prSet/>
      <dgm:spPr/>
      <dgm:t>
        <a:bodyPr/>
        <a:lstStyle/>
        <a:p>
          <a:endParaRPr lang="en-US"/>
        </a:p>
      </dgm:t>
    </dgm:pt>
    <dgm:pt modelId="{2B7EA3CF-93D1-4561-BF04-E7288446064A}">
      <dgm:prSet phldrT="[Text]"/>
      <dgm:spPr/>
      <dgm:t>
        <a:bodyPr/>
        <a:lstStyle/>
        <a:p>
          <a:r>
            <a:rPr lang="en-US" dirty="0" smtClean="0"/>
            <a:t>Locomotive (1825)</a:t>
          </a:r>
          <a:endParaRPr lang="en-US" dirty="0"/>
        </a:p>
      </dgm:t>
    </dgm:pt>
    <dgm:pt modelId="{C6489388-96A8-48C3-9EDB-A5BC8969A067}" type="parTrans" cxnId="{A6ABD235-EB69-462E-8E39-4FB9771D37F1}">
      <dgm:prSet/>
      <dgm:spPr/>
      <dgm:t>
        <a:bodyPr/>
        <a:lstStyle/>
        <a:p>
          <a:endParaRPr lang="en-US"/>
        </a:p>
      </dgm:t>
    </dgm:pt>
    <dgm:pt modelId="{FB912A99-7243-4FC7-A22A-370FCA6BBA85}" type="sibTrans" cxnId="{A6ABD235-EB69-462E-8E39-4FB9771D37F1}">
      <dgm:prSet/>
      <dgm:spPr/>
      <dgm:t>
        <a:bodyPr/>
        <a:lstStyle/>
        <a:p>
          <a:endParaRPr lang="en-US"/>
        </a:p>
      </dgm:t>
    </dgm:pt>
    <dgm:pt modelId="{1938CD5E-D4AB-468E-961D-6F6B3955261C}">
      <dgm:prSet phldrT="[Text]"/>
      <dgm:spPr/>
      <dgm:t>
        <a:bodyPr/>
        <a:lstStyle/>
        <a:p>
          <a:r>
            <a:rPr lang="en-US" dirty="0" smtClean="0"/>
            <a:t>Improved roads</a:t>
          </a:r>
          <a:endParaRPr lang="en-US" dirty="0"/>
        </a:p>
      </dgm:t>
    </dgm:pt>
    <dgm:pt modelId="{B9D781DD-6416-4BE5-B98D-FEDAEF22CE05}" type="parTrans" cxnId="{0F44261A-735C-43B9-B87A-0F33A81A963F}">
      <dgm:prSet/>
      <dgm:spPr/>
      <dgm:t>
        <a:bodyPr/>
        <a:lstStyle/>
        <a:p>
          <a:endParaRPr lang="en-US"/>
        </a:p>
      </dgm:t>
    </dgm:pt>
    <dgm:pt modelId="{032E79FF-DF23-4AFF-958D-196BE2180CA1}" type="sibTrans" cxnId="{0F44261A-735C-43B9-B87A-0F33A81A963F}">
      <dgm:prSet/>
      <dgm:spPr/>
      <dgm:t>
        <a:bodyPr/>
        <a:lstStyle/>
        <a:p>
          <a:endParaRPr lang="en-US"/>
        </a:p>
      </dgm:t>
    </dgm:pt>
    <dgm:pt modelId="{F9E92525-C4E1-4F0A-9E5E-44C8C21D70E6}">
      <dgm:prSet phldrT="[Text]"/>
      <dgm:spPr/>
      <dgm:t>
        <a:bodyPr/>
        <a:lstStyle/>
        <a:p>
          <a:r>
            <a:rPr lang="en-US" dirty="0" smtClean="0"/>
            <a:t>Fast land transport of people and goods</a:t>
          </a:r>
          <a:endParaRPr lang="en-US" dirty="0"/>
        </a:p>
      </dgm:t>
    </dgm:pt>
    <dgm:pt modelId="{334AE21B-244D-47CC-B822-6AE7D1BB6EA1}" type="parTrans" cxnId="{44E6E109-1BB6-4E1E-BE51-5001A666F245}">
      <dgm:prSet/>
      <dgm:spPr/>
      <dgm:t>
        <a:bodyPr/>
        <a:lstStyle/>
        <a:p>
          <a:endParaRPr lang="en-US"/>
        </a:p>
      </dgm:t>
    </dgm:pt>
    <dgm:pt modelId="{DBFAFAB5-3172-44D9-B50E-BCCDAF8B22BE}" type="sibTrans" cxnId="{44E6E109-1BB6-4E1E-BE51-5001A666F245}">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56CA2A35-21B6-4675-B570-45B6924E601C}" type="pres">
      <dgm:prSet presAssocID="{5FFFD8DD-D9D4-43AA-A413-49FC147B0C71}" presName="composite" presStyleCnt="0"/>
      <dgm:spPr/>
    </dgm:pt>
    <dgm:pt modelId="{F0D4D0E5-A1C4-4781-9F79-164783B862EF}" type="pres">
      <dgm:prSet presAssocID="{5FFFD8DD-D9D4-43AA-A413-49FC147B0C71}" presName="parTx" presStyleLbl="alignNode1" presStyleIdx="1" presStyleCnt="3">
        <dgm:presLayoutVars>
          <dgm:chMax val="0"/>
          <dgm:chPref val="0"/>
          <dgm:bulletEnabled val="1"/>
        </dgm:presLayoutVars>
      </dgm:prSet>
      <dgm:spPr/>
      <dgm:t>
        <a:bodyPr/>
        <a:lstStyle/>
        <a:p>
          <a:endParaRPr lang="en-US"/>
        </a:p>
      </dgm:t>
    </dgm:pt>
    <dgm:pt modelId="{9295859B-5F3F-4833-83C7-C533F8C29459}" type="pres">
      <dgm:prSet presAssocID="{5FFFD8DD-D9D4-43AA-A413-49FC147B0C71}" presName="desTx" presStyleLbl="alignAccFollowNode1" presStyleIdx="1" presStyleCnt="3">
        <dgm:presLayoutVars>
          <dgm:bulletEnabled val="1"/>
        </dgm:presLayoutVars>
      </dgm:prSet>
      <dgm:spPr/>
      <dgm:t>
        <a:bodyPr/>
        <a:lstStyle/>
        <a:p>
          <a:endParaRPr lang="en-US"/>
        </a:p>
      </dgm:t>
    </dgm:pt>
    <dgm:pt modelId="{3397101E-809D-401F-9A8C-88B81E55DE5C}" type="pres">
      <dgm:prSet presAssocID="{8F98077E-E3D5-4DF7-B799-4F05234550D8}" presName="space" presStyleCnt="0"/>
      <dgm:spPr/>
    </dgm:pt>
    <dgm:pt modelId="{564B7553-1B2A-4F08-8BF3-65A823082ABA}" type="pres">
      <dgm:prSet presAssocID="{64A87E17-9BC2-46F2-B7ED-6B67ED0B6225}" presName="composite" presStyleCnt="0"/>
      <dgm:spPr/>
    </dgm:pt>
    <dgm:pt modelId="{7DF7DE3A-2E90-4C4E-A122-FBF477022731}" type="pres">
      <dgm:prSet presAssocID="{64A87E17-9BC2-46F2-B7ED-6B67ED0B6225}" presName="parTx" presStyleLbl="alignNode1" presStyleIdx="2" presStyleCnt="3">
        <dgm:presLayoutVars>
          <dgm:chMax val="0"/>
          <dgm:chPref val="0"/>
          <dgm:bulletEnabled val="1"/>
        </dgm:presLayoutVars>
      </dgm:prSet>
      <dgm:spPr/>
      <dgm:t>
        <a:bodyPr/>
        <a:lstStyle/>
        <a:p>
          <a:endParaRPr lang="en-US"/>
        </a:p>
      </dgm:t>
    </dgm:pt>
    <dgm:pt modelId="{0F4E63CD-0F33-4707-93C0-2BAE2B16A2EC}" type="pres">
      <dgm:prSet presAssocID="{64A87E17-9BC2-46F2-B7ED-6B67ED0B6225}" presName="desTx" presStyleLbl="alignAccFollowNode1" presStyleIdx="2" presStyleCnt="3">
        <dgm:presLayoutVars>
          <dgm:bulletEnabled val="1"/>
        </dgm:presLayoutVars>
      </dgm:prSet>
      <dgm:spPr/>
      <dgm:t>
        <a:bodyPr/>
        <a:lstStyle/>
        <a:p>
          <a:endParaRPr lang="en-US"/>
        </a:p>
      </dgm:t>
    </dgm:pt>
  </dgm:ptLst>
  <dgm:cxnLst>
    <dgm:cxn modelId="{EC026AFF-528D-415C-93F7-36D1C184FDC8}" type="presOf" srcId="{2B7EA3CF-93D1-4561-BF04-E7288446064A}" destId="{0F4E63CD-0F33-4707-93C0-2BAE2B16A2EC}" srcOrd="0" destOrd="0" presId="urn:microsoft.com/office/officeart/2005/8/layout/hList1"/>
    <dgm:cxn modelId="{978D997F-D66F-4B28-963E-ADEB3EB09E18}" type="presOf" srcId="{C469E368-BB06-4C4D-8477-118FEF0E3310}" destId="{8D9D8598-F036-4C5B-9500-4E243FF90439}" srcOrd="0" destOrd="0" presId="urn:microsoft.com/office/officeart/2005/8/layout/hList1"/>
    <dgm:cxn modelId="{A6ABD235-EB69-462E-8E39-4FB9771D37F1}" srcId="{64A87E17-9BC2-46F2-B7ED-6B67ED0B6225}" destId="{2B7EA3CF-93D1-4561-BF04-E7288446064A}" srcOrd="0" destOrd="0" parTransId="{C6489388-96A8-48C3-9EDB-A5BC8969A067}" sibTransId="{FB912A99-7243-4FC7-A22A-370FCA6BBA85}"/>
    <dgm:cxn modelId="{5FDBF1B3-D8B4-4027-81C2-E9F829C0D0E8}" srcId="{C0135A05-37AA-4459-8491-6EFAA1739615}" destId="{C469E368-BB06-4C4D-8477-118FEF0E3310}" srcOrd="0" destOrd="0" parTransId="{0B21A39F-2582-4656-8498-1CFB4D874E15}" sibTransId="{5F37B0AB-9B6A-4BBB-9842-7DF9D4505F25}"/>
    <dgm:cxn modelId="{FEB74580-5183-4FA8-813E-11C46E1A16B1}" type="presOf" srcId="{64A87E17-9BC2-46F2-B7ED-6B67ED0B6225}" destId="{7DF7DE3A-2E90-4C4E-A122-FBF477022731}" srcOrd="0" destOrd="0" presId="urn:microsoft.com/office/officeart/2005/8/layout/hList1"/>
    <dgm:cxn modelId="{1879099D-B7BD-434B-8FC5-973D9F5C3720}" srcId="{5FFFD8DD-D9D4-43AA-A413-49FC147B0C71}" destId="{CFF48F69-98BC-4B54-97E1-4158A6E6E7E1}" srcOrd="0" destOrd="0" parTransId="{A7B6E346-F0C1-4770-9F0C-9D33110C1C39}" sibTransId="{77B836FD-0D14-46F8-9E93-54BF89A8F322}"/>
    <dgm:cxn modelId="{0F44261A-735C-43B9-B87A-0F33A81A963F}" srcId="{5FFFD8DD-D9D4-43AA-A413-49FC147B0C71}" destId="{1938CD5E-D4AB-468E-961D-6F6B3955261C}" srcOrd="1" destOrd="0" parTransId="{B9D781DD-6416-4BE5-B98D-FEDAEF22CE05}" sibTransId="{032E79FF-DF23-4AFF-958D-196BE2180CA1}"/>
    <dgm:cxn modelId="{27E85B37-3457-4106-A67C-84A47225FAA3}" srcId="{3259F8ED-CBF5-4E5E-B6E2-8FF07A910B5E}" destId="{5FFFD8DD-D9D4-43AA-A413-49FC147B0C71}" srcOrd="1" destOrd="0" parTransId="{326B7FD6-2F6C-4B21-9EFA-D94413564157}" sibTransId="{8F98077E-E3D5-4DF7-B799-4F05234550D8}"/>
    <dgm:cxn modelId="{44E6E109-1BB6-4E1E-BE51-5001A666F245}" srcId="{64A87E17-9BC2-46F2-B7ED-6B67ED0B6225}" destId="{F9E92525-C4E1-4F0A-9E5E-44C8C21D70E6}" srcOrd="1" destOrd="0" parTransId="{334AE21B-244D-47CC-B822-6AE7D1BB6EA1}" sibTransId="{DBFAFAB5-3172-44D9-B50E-BCCDAF8B22BE}"/>
    <dgm:cxn modelId="{0BDF5F88-4914-4AF6-82C2-CB4DF403B324}" type="presOf" srcId="{5FFFD8DD-D9D4-43AA-A413-49FC147B0C71}" destId="{F0D4D0E5-A1C4-4781-9F79-164783B862EF}" srcOrd="0" destOrd="0" presId="urn:microsoft.com/office/officeart/2005/8/layout/hList1"/>
    <dgm:cxn modelId="{215AD3C9-126D-4C3B-8FB2-18E1C9CBED78}" type="presOf" srcId="{C0135A05-37AA-4459-8491-6EFAA1739615}" destId="{76B2683E-6705-4845-8141-85C5BB81BA60}" srcOrd="0" destOrd="0" presId="urn:microsoft.com/office/officeart/2005/8/layout/hList1"/>
    <dgm:cxn modelId="{820BF9B7-4A80-424B-BF93-19DAE933B25D}" type="presOf" srcId="{3DCEC0C0-DC64-4948-9610-EA82EF508110}" destId="{8D9D8598-F036-4C5B-9500-4E243FF90439}" srcOrd="0" destOrd="1" presId="urn:microsoft.com/office/officeart/2005/8/layout/hList1"/>
    <dgm:cxn modelId="{2354F070-0877-4976-901B-C5088E9B126D}" srcId="{3259F8ED-CBF5-4E5E-B6E2-8FF07A910B5E}" destId="{C0135A05-37AA-4459-8491-6EFAA1739615}" srcOrd="0" destOrd="0" parTransId="{7019C9C3-B0EC-49C0-9C87-0A62713ADDF4}" sibTransId="{CA1DF438-4582-41DF-9702-88EAD6AEB69E}"/>
    <dgm:cxn modelId="{E42DBAEA-F052-426E-A889-DD8E643D0D21}" srcId="{3259F8ED-CBF5-4E5E-B6E2-8FF07A910B5E}" destId="{64A87E17-9BC2-46F2-B7ED-6B67ED0B6225}" srcOrd="2" destOrd="0" parTransId="{8530AEF3-A2BE-4A02-B473-54747C080A22}" sibTransId="{ACAACB31-9660-4057-99A0-4265106898B0}"/>
    <dgm:cxn modelId="{BC26E97C-BE0E-44DC-98ED-22DE4410E7C7}" type="presOf" srcId="{F9E92525-C4E1-4F0A-9E5E-44C8C21D70E6}" destId="{0F4E63CD-0F33-4707-93C0-2BAE2B16A2EC}" srcOrd="0" destOrd="1" presId="urn:microsoft.com/office/officeart/2005/8/layout/hList1"/>
    <dgm:cxn modelId="{EBC2A47C-1220-4A3B-86B3-0A7E3D00247A}" type="presOf" srcId="{1938CD5E-D4AB-468E-961D-6F6B3955261C}" destId="{9295859B-5F3F-4833-83C7-C533F8C29459}" srcOrd="0" destOrd="1" presId="urn:microsoft.com/office/officeart/2005/8/layout/hList1"/>
    <dgm:cxn modelId="{3199296C-B91E-4B18-AD2B-614376CD4001}" srcId="{C0135A05-37AA-4459-8491-6EFAA1739615}" destId="{3DCEC0C0-DC64-4948-9610-EA82EF508110}" srcOrd="1" destOrd="0" parTransId="{B825DE48-6645-40F4-A8A4-0F166CF1F301}" sibTransId="{FEA921B2-2274-4FB7-8B57-076043165E4A}"/>
    <dgm:cxn modelId="{E6C5B7A8-C1A7-4636-910A-A9ED96EB9392}" type="presOf" srcId="{CFF48F69-98BC-4B54-97E1-4158A6E6E7E1}" destId="{9295859B-5F3F-4833-83C7-C533F8C29459}" srcOrd="0" destOrd="0" presId="urn:microsoft.com/office/officeart/2005/8/layout/hList1"/>
    <dgm:cxn modelId="{FE622BDB-6A50-4DF8-8AA4-26DD2A724521}" type="presOf" srcId="{3259F8ED-CBF5-4E5E-B6E2-8FF07A910B5E}" destId="{E4101193-4F2E-4CA2-BADD-FDD87A5410A7}" srcOrd="0" destOrd="0" presId="urn:microsoft.com/office/officeart/2005/8/layout/hList1"/>
    <dgm:cxn modelId="{D5A6717B-0340-47CA-9E2A-6DCF3A9CAD8F}" type="presParOf" srcId="{E4101193-4F2E-4CA2-BADD-FDD87A5410A7}" destId="{D4556F88-69D0-4976-878E-F82EBB75A851}" srcOrd="0" destOrd="0" presId="urn:microsoft.com/office/officeart/2005/8/layout/hList1"/>
    <dgm:cxn modelId="{CDF633D1-199E-4E4F-89F9-262E6805C43B}" type="presParOf" srcId="{D4556F88-69D0-4976-878E-F82EBB75A851}" destId="{76B2683E-6705-4845-8141-85C5BB81BA60}" srcOrd="0" destOrd="0" presId="urn:microsoft.com/office/officeart/2005/8/layout/hList1"/>
    <dgm:cxn modelId="{C5575A89-077F-4F04-9E13-CCD47D28C8FC}" type="presParOf" srcId="{D4556F88-69D0-4976-878E-F82EBB75A851}" destId="{8D9D8598-F036-4C5B-9500-4E243FF90439}" srcOrd="1" destOrd="0" presId="urn:microsoft.com/office/officeart/2005/8/layout/hList1"/>
    <dgm:cxn modelId="{C5BAA631-6421-4F0A-84B7-6DDAAC966629}" type="presParOf" srcId="{E4101193-4F2E-4CA2-BADD-FDD87A5410A7}" destId="{B04BF128-69FA-4978-8675-0192882FD3C8}" srcOrd="1" destOrd="0" presId="urn:microsoft.com/office/officeart/2005/8/layout/hList1"/>
    <dgm:cxn modelId="{3DA49564-7FF4-4729-8B77-B86C73D08A3D}" type="presParOf" srcId="{E4101193-4F2E-4CA2-BADD-FDD87A5410A7}" destId="{56CA2A35-21B6-4675-B570-45B6924E601C}" srcOrd="2" destOrd="0" presId="urn:microsoft.com/office/officeart/2005/8/layout/hList1"/>
    <dgm:cxn modelId="{1132B0DC-979F-41F8-B03F-ADC2A3852E94}" type="presParOf" srcId="{56CA2A35-21B6-4675-B570-45B6924E601C}" destId="{F0D4D0E5-A1C4-4781-9F79-164783B862EF}" srcOrd="0" destOrd="0" presId="urn:microsoft.com/office/officeart/2005/8/layout/hList1"/>
    <dgm:cxn modelId="{40367C99-FAD9-45DF-B7DF-E415FE8185AA}" type="presParOf" srcId="{56CA2A35-21B6-4675-B570-45B6924E601C}" destId="{9295859B-5F3F-4833-83C7-C533F8C29459}" srcOrd="1" destOrd="0" presId="urn:microsoft.com/office/officeart/2005/8/layout/hList1"/>
    <dgm:cxn modelId="{32664857-1113-4F29-9F05-D25EEA42B8AD}" type="presParOf" srcId="{E4101193-4F2E-4CA2-BADD-FDD87A5410A7}" destId="{3397101E-809D-401F-9A8C-88B81E55DE5C}" srcOrd="3" destOrd="0" presId="urn:microsoft.com/office/officeart/2005/8/layout/hList1"/>
    <dgm:cxn modelId="{5E582641-FB7D-43A4-A800-93A7660F33EB}" type="presParOf" srcId="{E4101193-4F2E-4CA2-BADD-FDD87A5410A7}" destId="{564B7553-1B2A-4F08-8BF3-65A823082ABA}" srcOrd="4" destOrd="0" presId="urn:microsoft.com/office/officeart/2005/8/layout/hList1"/>
    <dgm:cxn modelId="{54E0FF71-C5F5-4DD6-8C98-44B4988190F9}" type="presParOf" srcId="{564B7553-1B2A-4F08-8BF3-65A823082ABA}" destId="{7DF7DE3A-2E90-4C4E-A122-FBF477022731}" srcOrd="0" destOrd="0" presId="urn:microsoft.com/office/officeart/2005/8/layout/hList1"/>
    <dgm:cxn modelId="{AE31EBC4-13F9-4DE4-9305-89B1E6579F2A}" type="presParOf" srcId="{564B7553-1B2A-4F08-8BF3-65A823082ABA}" destId="{0F4E63CD-0F33-4707-93C0-2BAE2B16A2E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0" qsCatId="simple" csTypeId="urn:microsoft.com/office/officeart/2005/8/colors/accent1_2#10" csCatId="accent1" phldr="1"/>
      <dgm:spPr/>
      <dgm:t>
        <a:bodyPr/>
        <a:lstStyle/>
        <a:p>
          <a:endParaRPr lang="en-US"/>
        </a:p>
      </dgm:t>
    </dgm:pt>
    <dgm:pt modelId="{F50F3195-2252-42B7-90F8-AC252C5953C6}">
      <dgm:prSet phldrT="[Text]"/>
      <dgm:spPr/>
      <dgm:t>
        <a:bodyPr/>
        <a:lstStyle/>
        <a:p>
          <a:r>
            <a:rPr lang="en-US" dirty="0" smtClean="0"/>
            <a:t>Gottlieb Daimler (German)</a:t>
          </a:r>
          <a:endParaRPr lang="en-US" dirty="0"/>
        </a:p>
      </dgm:t>
    </dgm:pt>
    <dgm:pt modelId="{2323F37F-FE93-4F98-AC8F-558F430ABD4D}" type="parTrans" cxnId="{D72D45A3-3240-4EFA-A285-6B7F01E739F3}">
      <dgm:prSet/>
      <dgm:spPr/>
      <dgm:t>
        <a:bodyPr/>
        <a:lstStyle/>
        <a:p>
          <a:endParaRPr lang="en-US"/>
        </a:p>
      </dgm:t>
    </dgm:pt>
    <dgm:pt modelId="{2D9C1CC9-01B5-4907-8DBE-9C742C238916}" type="sibTrans" cxnId="{D72D45A3-3240-4EFA-A285-6B7F01E739F3}">
      <dgm:prSet/>
      <dgm:spPr/>
      <dgm:t>
        <a:bodyPr/>
        <a:lstStyle/>
        <a:p>
          <a:endParaRPr lang="en-US"/>
        </a:p>
      </dgm:t>
    </dgm:pt>
    <dgm:pt modelId="{F3F0ABF3-77CB-4C25-84AB-9355083C6F51}">
      <dgm:prSet phldrT="[Text]"/>
      <dgm:spPr/>
      <dgm:t>
        <a:bodyPr/>
        <a:lstStyle/>
        <a:p>
          <a:r>
            <a:rPr lang="en-US" dirty="0" smtClean="0"/>
            <a:t>Gasoline engine (1885)</a:t>
          </a:r>
          <a:endParaRPr lang="en-US" dirty="0"/>
        </a:p>
      </dgm:t>
    </dgm:pt>
    <dgm:pt modelId="{03EE896D-2F0C-4ACB-95AE-50FE056B5081}" type="parTrans" cxnId="{A5FC265B-4216-41DE-AA22-0567D90C725E}">
      <dgm:prSet/>
      <dgm:spPr/>
      <dgm:t>
        <a:bodyPr/>
        <a:lstStyle/>
        <a:p>
          <a:endParaRPr lang="en-US"/>
        </a:p>
      </dgm:t>
    </dgm:pt>
    <dgm:pt modelId="{0BC0A3D6-8126-4A9C-BC5F-1FB8641D7681}" type="sibTrans" cxnId="{A5FC265B-4216-41DE-AA22-0567D90C725E}">
      <dgm:prSet/>
      <dgm:spPr/>
      <dgm:t>
        <a:bodyPr/>
        <a:lstStyle/>
        <a:p>
          <a:endParaRPr lang="en-US"/>
        </a:p>
      </dgm:t>
    </dgm:pt>
    <dgm:pt modelId="{FE8F2731-19E4-4B3E-AFBA-9BE3D8B30D65}">
      <dgm:prSet phldrT="[Text]"/>
      <dgm:spPr/>
      <dgm:t>
        <a:bodyPr/>
        <a:lstStyle/>
        <a:p>
          <a:r>
            <a:rPr lang="en-US" dirty="0" smtClean="0"/>
            <a:t>Led to the invention of the automobile</a:t>
          </a:r>
          <a:endParaRPr lang="en-US" dirty="0"/>
        </a:p>
      </dgm:t>
    </dgm:pt>
    <dgm:pt modelId="{A8BF1ABE-EEBC-4304-AA60-48DDFABE74D1}" type="parTrans" cxnId="{FA7506F8-4609-461D-B5A8-1085B4A23E70}">
      <dgm:prSet/>
      <dgm:spPr/>
      <dgm:t>
        <a:bodyPr/>
        <a:lstStyle/>
        <a:p>
          <a:endParaRPr lang="en-US"/>
        </a:p>
      </dgm:t>
    </dgm:pt>
    <dgm:pt modelId="{A6E323B5-4A5D-43BA-A22A-5F7EF6A082C8}" type="sibTrans" cxnId="{FA7506F8-4609-461D-B5A8-1085B4A23E70}">
      <dgm:prSet/>
      <dgm:spPr/>
      <dgm:t>
        <a:bodyPr/>
        <a:lstStyle/>
        <a:p>
          <a:endParaRPr lang="en-US"/>
        </a:p>
      </dgm:t>
    </dgm:pt>
    <dgm:pt modelId="{F5351268-BFD1-457F-B9E1-37A895C1E255}">
      <dgm:prSet phldrT="[Text]"/>
      <dgm:spPr/>
      <dgm:t>
        <a:bodyPr/>
        <a:lstStyle/>
        <a:p>
          <a:r>
            <a:rPr lang="en-US" dirty="0" smtClean="0"/>
            <a:t>Rudolf Diesel (German)</a:t>
          </a:r>
          <a:endParaRPr lang="en-US" dirty="0"/>
        </a:p>
      </dgm:t>
    </dgm:pt>
    <dgm:pt modelId="{196B6329-E32A-40DA-8ED6-6CE2C627BFAC}" type="parTrans" cxnId="{0853E854-90A9-4356-93FE-00ECFFB7D21E}">
      <dgm:prSet/>
      <dgm:spPr/>
      <dgm:t>
        <a:bodyPr/>
        <a:lstStyle/>
        <a:p>
          <a:endParaRPr lang="en-US"/>
        </a:p>
      </dgm:t>
    </dgm:pt>
    <dgm:pt modelId="{7EEDE4A7-F295-477C-AFC1-88ABC59BE8BA}" type="sibTrans" cxnId="{0853E854-90A9-4356-93FE-00ECFFB7D21E}">
      <dgm:prSet/>
      <dgm:spPr/>
      <dgm:t>
        <a:bodyPr/>
        <a:lstStyle/>
        <a:p>
          <a:endParaRPr lang="en-US"/>
        </a:p>
      </dgm:t>
    </dgm:pt>
    <dgm:pt modelId="{A4E1D5D8-1FA8-471A-B81F-839E32A41EE3}">
      <dgm:prSet phldrT="[Text]"/>
      <dgm:spPr/>
      <dgm:t>
        <a:bodyPr/>
        <a:lstStyle/>
        <a:p>
          <a:r>
            <a:rPr lang="en-US" dirty="0" smtClean="0"/>
            <a:t>Diesel engine (1892)</a:t>
          </a:r>
          <a:endParaRPr lang="en-US" dirty="0"/>
        </a:p>
      </dgm:t>
    </dgm:pt>
    <dgm:pt modelId="{5D7DAB63-98D0-465D-B842-6558C060825A}" type="parTrans" cxnId="{311223C2-F907-47B6-8E83-90E4241FAE1C}">
      <dgm:prSet/>
      <dgm:spPr/>
      <dgm:t>
        <a:bodyPr/>
        <a:lstStyle/>
        <a:p>
          <a:endParaRPr lang="en-US"/>
        </a:p>
      </dgm:t>
    </dgm:pt>
    <dgm:pt modelId="{637FA08B-674F-4DF8-B45E-9AEC69E95986}" type="sibTrans" cxnId="{311223C2-F907-47B6-8E83-90E4241FAE1C}">
      <dgm:prSet/>
      <dgm:spPr/>
      <dgm:t>
        <a:bodyPr/>
        <a:lstStyle/>
        <a:p>
          <a:endParaRPr lang="en-US"/>
        </a:p>
      </dgm:t>
    </dgm:pt>
    <dgm:pt modelId="{AA69C943-F68C-4454-8FA2-B7DD202E2DCA}">
      <dgm:prSet phldrT="[Text]"/>
      <dgm:spPr/>
      <dgm:t>
        <a:bodyPr/>
        <a:lstStyle/>
        <a:p>
          <a:r>
            <a:rPr lang="en-US" dirty="0" smtClean="0"/>
            <a:t>Cheaper fuel</a:t>
          </a:r>
          <a:endParaRPr lang="en-US" dirty="0"/>
        </a:p>
      </dgm:t>
    </dgm:pt>
    <dgm:pt modelId="{C4A6238D-F5B9-49D4-8618-683D8E2F0F3C}" type="parTrans" cxnId="{76CF7848-C510-4E88-96BB-1E45C46C7178}">
      <dgm:prSet/>
      <dgm:spPr/>
      <dgm:t>
        <a:bodyPr/>
        <a:lstStyle/>
        <a:p>
          <a:endParaRPr lang="en-US"/>
        </a:p>
      </dgm:t>
    </dgm:pt>
    <dgm:pt modelId="{04CBBB6C-90DF-4F6C-9873-C2E8418F3FE8}" type="sibTrans" cxnId="{76CF7848-C510-4E88-96BB-1E45C46C7178}">
      <dgm:prSet/>
      <dgm:spPr/>
      <dgm:t>
        <a:bodyPr/>
        <a:lstStyle/>
        <a:p>
          <a:endParaRPr lang="en-US"/>
        </a:p>
      </dgm:t>
    </dgm:pt>
    <dgm:pt modelId="{16402C5A-F15A-430C-A082-B36DBDCE0595}">
      <dgm:prSet phldrT="[Text]"/>
      <dgm:spPr/>
      <dgm:t>
        <a:bodyPr/>
        <a:lstStyle/>
        <a:p>
          <a:r>
            <a:rPr lang="en-US" dirty="0" smtClean="0"/>
            <a:t>Orville and Wilbur Wright (American)</a:t>
          </a:r>
          <a:endParaRPr lang="en-US" dirty="0"/>
        </a:p>
      </dgm:t>
    </dgm:pt>
    <dgm:pt modelId="{DF21283E-6C93-4F1F-A1BF-08661E95E37F}" type="parTrans" cxnId="{8DF1CC33-1CCA-4B08-9B70-77749A3ACA79}">
      <dgm:prSet/>
      <dgm:spPr/>
      <dgm:t>
        <a:bodyPr/>
        <a:lstStyle/>
        <a:p>
          <a:endParaRPr lang="en-US"/>
        </a:p>
      </dgm:t>
    </dgm:pt>
    <dgm:pt modelId="{C92201EE-E8DE-4B40-8A9D-FE2D4522639A}" type="sibTrans" cxnId="{8DF1CC33-1CCA-4B08-9B70-77749A3ACA79}">
      <dgm:prSet/>
      <dgm:spPr/>
      <dgm:t>
        <a:bodyPr/>
        <a:lstStyle/>
        <a:p>
          <a:endParaRPr lang="en-US"/>
        </a:p>
      </dgm:t>
    </dgm:pt>
    <dgm:pt modelId="{ACCAFEC9-F6CC-4D49-ABE8-43C8EEE94FF5}">
      <dgm:prSet phldrT="[Text]"/>
      <dgm:spPr/>
      <dgm:t>
        <a:bodyPr/>
        <a:lstStyle/>
        <a:p>
          <a:r>
            <a:rPr lang="en-US" dirty="0" smtClean="0"/>
            <a:t>Airplane (1903)</a:t>
          </a:r>
          <a:endParaRPr lang="en-US" dirty="0"/>
        </a:p>
      </dgm:t>
    </dgm:pt>
    <dgm:pt modelId="{AD3D2446-9D6A-4040-9B6A-807E42B099D0}" type="parTrans" cxnId="{5771B08D-F988-49A9-9EC6-5403C2A00F0A}">
      <dgm:prSet/>
      <dgm:spPr/>
      <dgm:t>
        <a:bodyPr/>
        <a:lstStyle/>
        <a:p>
          <a:endParaRPr lang="en-US"/>
        </a:p>
      </dgm:t>
    </dgm:pt>
    <dgm:pt modelId="{B687A2EC-DF44-4ED7-9CB6-21E10C64027D}" type="sibTrans" cxnId="{5771B08D-F988-49A9-9EC6-5403C2A00F0A}">
      <dgm:prSet/>
      <dgm:spPr/>
      <dgm:t>
        <a:bodyPr/>
        <a:lstStyle/>
        <a:p>
          <a:endParaRPr lang="en-US"/>
        </a:p>
      </dgm:t>
    </dgm:pt>
    <dgm:pt modelId="{3C4CE0D2-DA44-41C3-B5A9-CE0B4231304E}">
      <dgm:prSet phldrT="[Text]"/>
      <dgm:spPr/>
      <dgm:t>
        <a:bodyPr/>
        <a:lstStyle/>
        <a:p>
          <a:r>
            <a:rPr lang="en-US" dirty="0" smtClean="0"/>
            <a:t>Air transport</a:t>
          </a:r>
          <a:endParaRPr lang="en-US" dirty="0"/>
        </a:p>
      </dgm:t>
    </dgm:pt>
    <dgm:pt modelId="{3C2BB73D-24EF-46EB-9079-F85FB2F8F49A}" type="parTrans" cxnId="{0AD2D432-3B88-471E-A0C8-9AC813D35D4F}">
      <dgm:prSet/>
      <dgm:spPr/>
      <dgm:t>
        <a:bodyPr/>
        <a:lstStyle/>
        <a:p>
          <a:endParaRPr lang="en-US"/>
        </a:p>
      </dgm:t>
    </dgm:pt>
    <dgm:pt modelId="{5C4C40C3-0523-4E68-88A4-DC0F61B7DA25}" type="sibTrans" cxnId="{0AD2D432-3B88-471E-A0C8-9AC813D35D4F}">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4B4E9891-A0CD-48E8-9F8C-F1767AA8B3AF}" type="pres">
      <dgm:prSet presAssocID="{F50F3195-2252-42B7-90F8-AC252C5953C6}" presName="composite" presStyleCnt="0"/>
      <dgm:spPr/>
    </dgm:pt>
    <dgm:pt modelId="{FE0E3FAA-9319-4BB4-BB13-FE97E0091CA4}" type="pres">
      <dgm:prSet presAssocID="{F50F3195-2252-42B7-90F8-AC252C5953C6}" presName="parTx" presStyleLbl="alignNode1" presStyleIdx="0" presStyleCnt="3" custLinFactNeighborX="-103" custLinFactNeighborY="905">
        <dgm:presLayoutVars>
          <dgm:chMax val="0"/>
          <dgm:chPref val="0"/>
          <dgm:bulletEnabled val="1"/>
        </dgm:presLayoutVars>
      </dgm:prSet>
      <dgm:spPr/>
      <dgm:t>
        <a:bodyPr/>
        <a:lstStyle/>
        <a:p>
          <a:endParaRPr lang="en-US"/>
        </a:p>
      </dgm:t>
    </dgm:pt>
    <dgm:pt modelId="{1E0C7AC5-E558-4F59-83F1-692816AF1695}" type="pres">
      <dgm:prSet presAssocID="{F50F3195-2252-42B7-90F8-AC252C5953C6}" presName="desTx" presStyleLbl="alignAccFollowNode1" presStyleIdx="0" presStyleCnt="3">
        <dgm:presLayoutVars>
          <dgm:bulletEnabled val="1"/>
        </dgm:presLayoutVars>
      </dgm:prSet>
      <dgm:spPr/>
      <dgm:t>
        <a:bodyPr/>
        <a:lstStyle/>
        <a:p>
          <a:endParaRPr lang="en-US"/>
        </a:p>
      </dgm:t>
    </dgm:pt>
    <dgm:pt modelId="{BEC4B0CB-D21B-4D0F-9E36-014BA34CEFD5}" type="pres">
      <dgm:prSet presAssocID="{2D9C1CC9-01B5-4907-8DBE-9C742C238916}" presName="space" presStyleCnt="0"/>
      <dgm:spPr/>
    </dgm:pt>
    <dgm:pt modelId="{01307E4C-6BD0-4F1D-994D-48D8AA2FE496}" type="pres">
      <dgm:prSet presAssocID="{F5351268-BFD1-457F-B9E1-37A895C1E255}" presName="composite" presStyleCnt="0"/>
      <dgm:spPr/>
    </dgm:pt>
    <dgm:pt modelId="{CC5B3565-29B5-487B-B881-D6D1C73DA7ED}" type="pres">
      <dgm:prSet presAssocID="{F5351268-BFD1-457F-B9E1-37A895C1E255}" presName="parTx" presStyleLbl="alignNode1" presStyleIdx="1" presStyleCnt="3">
        <dgm:presLayoutVars>
          <dgm:chMax val="0"/>
          <dgm:chPref val="0"/>
          <dgm:bulletEnabled val="1"/>
        </dgm:presLayoutVars>
      </dgm:prSet>
      <dgm:spPr/>
      <dgm:t>
        <a:bodyPr/>
        <a:lstStyle/>
        <a:p>
          <a:endParaRPr lang="en-US"/>
        </a:p>
      </dgm:t>
    </dgm:pt>
    <dgm:pt modelId="{4A2BC5EF-DDA3-4990-B32F-17866D9EBA0F}" type="pres">
      <dgm:prSet presAssocID="{F5351268-BFD1-457F-B9E1-37A895C1E255}" presName="desTx" presStyleLbl="alignAccFollowNode1" presStyleIdx="1" presStyleCnt="3">
        <dgm:presLayoutVars>
          <dgm:bulletEnabled val="1"/>
        </dgm:presLayoutVars>
      </dgm:prSet>
      <dgm:spPr/>
      <dgm:t>
        <a:bodyPr/>
        <a:lstStyle/>
        <a:p>
          <a:endParaRPr lang="en-US"/>
        </a:p>
      </dgm:t>
    </dgm:pt>
    <dgm:pt modelId="{AB8999E0-D586-42AE-9C5A-34F06EF60BE5}" type="pres">
      <dgm:prSet presAssocID="{7EEDE4A7-F295-477C-AFC1-88ABC59BE8BA}" presName="space" presStyleCnt="0"/>
      <dgm:spPr/>
    </dgm:pt>
    <dgm:pt modelId="{270EE083-DD41-4F2D-B807-8B33D826B4D8}" type="pres">
      <dgm:prSet presAssocID="{16402C5A-F15A-430C-A082-B36DBDCE0595}" presName="composite" presStyleCnt="0"/>
      <dgm:spPr/>
    </dgm:pt>
    <dgm:pt modelId="{AD5E032F-BD1C-46A2-90BA-F3ACE6D53361}" type="pres">
      <dgm:prSet presAssocID="{16402C5A-F15A-430C-A082-B36DBDCE0595}" presName="parTx" presStyleLbl="alignNode1" presStyleIdx="2" presStyleCnt="3">
        <dgm:presLayoutVars>
          <dgm:chMax val="0"/>
          <dgm:chPref val="0"/>
          <dgm:bulletEnabled val="1"/>
        </dgm:presLayoutVars>
      </dgm:prSet>
      <dgm:spPr/>
      <dgm:t>
        <a:bodyPr/>
        <a:lstStyle/>
        <a:p>
          <a:endParaRPr lang="en-US"/>
        </a:p>
      </dgm:t>
    </dgm:pt>
    <dgm:pt modelId="{86AD73C0-EED9-4FB2-95FE-F49B7102D52E}" type="pres">
      <dgm:prSet presAssocID="{16402C5A-F15A-430C-A082-B36DBDCE0595}" presName="desTx" presStyleLbl="alignAccFollowNode1" presStyleIdx="2" presStyleCnt="3">
        <dgm:presLayoutVars>
          <dgm:bulletEnabled val="1"/>
        </dgm:presLayoutVars>
      </dgm:prSet>
      <dgm:spPr/>
      <dgm:t>
        <a:bodyPr/>
        <a:lstStyle/>
        <a:p>
          <a:endParaRPr lang="en-US"/>
        </a:p>
      </dgm:t>
    </dgm:pt>
  </dgm:ptLst>
  <dgm:cxnLst>
    <dgm:cxn modelId="{0AD2D432-3B88-471E-A0C8-9AC813D35D4F}" srcId="{16402C5A-F15A-430C-A082-B36DBDCE0595}" destId="{3C4CE0D2-DA44-41C3-B5A9-CE0B4231304E}" srcOrd="1" destOrd="0" parTransId="{3C2BB73D-24EF-46EB-9079-F85FB2F8F49A}" sibTransId="{5C4C40C3-0523-4E68-88A4-DC0F61B7DA25}"/>
    <dgm:cxn modelId="{0853E854-90A9-4356-93FE-00ECFFB7D21E}" srcId="{F38314D6-3317-4B19-B3DE-131BB2941F0D}" destId="{F5351268-BFD1-457F-B9E1-37A895C1E255}" srcOrd="1" destOrd="0" parTransId="{196B6329-E32A-40DA-8ED6-6CE2C627BFAC}" sibTransId="{7EEDE4A7-F295-477C-AFC1-88ABC59BE8BA}"/>
    <dgm:cxn modelId="{311223C2-F907-47B6-8E83-90E4241FAE1C}" srcId="{F5351268-BFD1-457F-B9E1-37A895C1E255}" destId="{A4E1D5D8-1FA8-471A-B81F-839E32A41EE3}" srcOrd="0" destOrd="0" parTransId="{5D7DAB63-98D0-465D-B842-6558C060825A}" sibTransId="{637FA08B-674F-4DF8-B45E-9AEC69E95986}"/>
    <dgm:cxn modelId="{E0E270B6-AD81-4AF3-A12A-1D13CE5C15FE}" type="presOf" srcId="{F5351268-BFD1-457F-B9E1-37A895C1E255}" destId="{CC5B3565-29B5-487B-B881-D6D1C73DA7ED}" srcOrd="0" destOrd="0" presId="urn:microsoft.com/office/officeart/2005/8/layout/hList1"/>
    <dgm:cxn modelId="{4339303F-2466-4498-B9BF-EC14AB5E4CDA}" type="presOf" srcId="{F38314D6-3317-4B19-B3DE-131BB2941F0D}" destId="{C3ACE3AA-E1F9-4C48-AFCF-F5F795AD142A}" srcOrd="0" destOrd="0" presId="urn:microsoft.com/office/officeart/2005/8/layout/hList1"/>
    <dgm:cxn modelId="{1AB612CD-DD66-47FE-A3B9-08D94C4D67F3}" type="presOf" srcId="{3C4CE0D2-DA44-41C3-B5A9-CE0B4231304E}" destId="{86AD73C0-EED9-4FB2-95FE-F49B7102D52E}" srcOrd="0" destOrd="1" presId="urn:microsoft.com/office/officeart/2005/8/layout/hList1"/>
    <dgm:cxn modelId="{FA7506F8-4609-461D-B5A8-1085B4A23E70}" srcId="{F50F3195-2252-42B7-90F8-AC252C5953C6}" destId="{FE8F2731-19E4-4B3E-AFBA-9BE3D8B30D65}" srcOrd="1" destOrd="0" parTransId="{A8BF1ABE-EEBC-4304-AA60-48DDFABE74D1}" sibTransId="{A6E323B5-4A5D-43BA-A22A-5F7EF6A082C8}"/>
    <dgm:cxn modelId="{D72D45A3-3240-4EFA-A285-6B7F01E739F3}" srcId="{F38314D6-3317-4B19-B3DE-131BB2941F0D}" destId="{F50F3195-2252-42B7-90F8-AC252C5953C6}" srcOrd="0" destOrd="0" parTransId="{2323F37F-FE93-4F98-AC8F-558F430ABD4D}" sibTransId="{2D9C1CC9-01B5-4907-8DBE-9C742C238916}"/>
    <dgm:cxn modelId="{A5FC265B-4216-41DE-AA22-0567D90C725E}" srcId="{F50F3195-2252-42B7-90F8-AC252C5953C6}" destId="{F3F0ABF3-77CB-4C25-84AB-9355083C6F51}" srcOrd="0" destOrd="0" parTransId="{03EE896D-2F0C-4ACB-95AE-50FE056B5081}" sibTransId="{0BC0A3D6-8126-4A9C-BC5F-1FB8641D7681}"/>
    <dgm:cxn modelId="{D72B1578-A592-48F5-8D75-6FA05B8D5360}" type="presOf" srcId="{F3F0ABF3-77CB-4C25-84AB-9355083C6F51}" destId="{1E0C7AC5-E558-4F59-83F1-692816AF1695}" srcOrd="0" destOrd="0" presId="urn:microsoft.com/office/officeart/2005/8/layout/hList1"/>
    <dgm:cxn modelId="{8DF1CC33-1CCA-4B08-9B70-77749A3ACA79}" srcId="{F38314D6-3317-4B19-B3DE-131BB2941F0D}" destId="{16402C5A-F15A-430C-A082-B36DBDCE0595}" srcOrd="2" destOrd="0" parTransId="{DF21283E-6C93-4F1F-A1BF-08661E95E37F}" sibTransId="{C92201EE-E8DE-4B40-8A9D-FE2D4522639A}"/>
    <dgm:cxn modelId="{B782C1D9-82BF-411C-B8BD-0483961D103A}" type="presOf" srcId="{16402C5A-F15A-430C-A082-B36DBDCE0595}" destId="{AD5E032F-BD1C-46A2-90BA-F3ACE6D53361}" srcOrd="0" destOrd="0" presId="urn:microsoft.com/office/officeart/2005/8/layout/hList1"/>
    <dgm:cxn modelId="{637F7550-BF4C-4B9B-9990-7776A262B476}" type="presOf" srcId="{F50F3195-2252-42B7-90F8-AC252C5953C6}" destId="{FE0E3FAA-9319-4BB4-BB13-FE97E0091CA4}" srcOrd="0" destOrd="0" presId="urn:microsoft.com/office/officeart/2005/8/layout/hList1"/>
    <dgm:cxn modelId="{41640DDF-D030-4C74-932D-2A8491607910}" type="presOf" srcId="{ACCAFEC9-F6CC-4D49-ABE8-43C8EEE94FF5}" destId="{86AD73C0-EED9-4FB2-95FE-F49B7102D52E}" srcOrd="0" destOrd="0" presId="urn:microsoft.com/office/officeart/2005/8/layout/hList1"/>
    <dgm:cxn modelId="{4FE7375C-6BE2-4043-83EE-82AD92413ECC}" type="presOf" srcId="{FE8F2731-19E4-4B3E-AFBA-9BE3D8B30D65}" destId="{1E0C7AC5-E558-4F59-83F1-692816AF1695}" srcOrd="0" destOrd="1" presId="urn:microsoft.com/office/officeart/2005/8/layout/hList1"/>
    <dgm:cxn modelId="{A5CD5922-8F30-4F5E-A18A-39883CDAAD0E}" type="presOf" srcId="{A4E1D5D8-1FA8-471A-B81F-839E32A41EE3}" destId="{4A2BC5EF-DDA3-4990-B32F-17866D9EBA0F}" srcOrd="0" destOrd="0" presId="urn:microsoft.com/office/officeart/2005/8/layout/hList1"/>
    <dgm:cxn modelId="{5771B08D-F988-49A9-9EC6-5403C2A00F0A}" srcId="{16402C5A-F15A-430C-A082-B36DBDCE0595}" destId="{ACCAFEC9-F6CC-4D49-ABE8-43C8EEE94FF5}" srcOrd="0" destOrd="0" parTransId="{AD3D2446-9D6A-4040-9B6A-807E42B099D0}" sibTransId="{B687A2EC-DF44-4ED7-9CB6-21E10C64027D}"/>
    <dgm:cxn modelId="{76CF7848-C510-4E88-96BB-1E45C46C7178}" srcId="{F5351268-BFD1-457F-B9E1-37A895C1E255}" destId="{AA69C943-F68C-4454-8FA2-B7DD202E2DCA}" srcOrd="1" destOrd="0" parTransId="{C4A6238D-F5B9-49D4-8618-683D8E2F0F3C}" sibTransId="{04CBBB6C-90DF-4F6C-9873-C2E8418F3FE8}"/>
    <dgm:cxn modelId="{06F4F47B-F1CF-4F72-980D-5C504B6BC049}" type="presOf" srcId="{AA69C943-F68C-4454-8FA2-B7DD202E2DCA}" destId="{4A2BC5EF-DDA3-4990-B32F-17866D9EBA0F}" srcOrd="0" destOrd="1" presId="urn:microsoft.com/office/officeart/2005/8/layout/hList1"/>
    <dgm:cxn modelId="{E57C4C95-0883-4877-AB7B-2D63E6329711}" type="presParOf" srcId="{C3ACE3AA-E1F9-4C48-AFCF-F5F795AD142A}" destId="{4B4E9891-A0CD-48E8-9F8C-F1767AA8B3AF}" srcOrd="0" destOrd="0" presId="urn:microsoft.com/office/officeart/2005/8/layout/hList1"/>
    <dgm:cxn modelId="{CA8D4339-C66B-4C70-B277-A17849D662C5}" type="presParOf" srcId="{4B4E9891-A0CD-48E8-9F8C-F1767AA8B3AF}" destId="{FE0E3FAA-9319-4BB4-BB13-FE97E0091CA4}" srcOrd="0" destOrd="0" presId="urn:microsoft.com/office/officeart/2005/8/layout/hList1"/>
    <dgm:cxn modelId="{1CA6D3C0-DCD7-4601-B25E-51AF948E4454}" type="presParOf" srcId="{4B4E9891-A0CD-48E8-9F8C-F1767AA8B3AF}" destId="{1E0C7AC5-E558-4F59-83F1-692816AF1695}" srcOrd="1" destOrd="0" presId="urn:microsoft.com/office/officeart/2005/8/layout/hList1"/>
    <dgm:cxn modelId="{0591B6CB-EC5E-48A5-9C90-C48B8EE203B9}" type="presParOf" srcId="{C3ACE3AA-E1F9-4C48-AFCF-F5F795AD142A}" destId="{BEC4B0CB-D21B-4D0F-9E36-014BA34CEFD5}" srcOrd="1" destOrd="0" presId="urn:microsoft.com/office/officeart/2005/8/layout/hList1"/>
    <dgm:cxn modelId="{92BAEC36-F39C-46FC-A06E-86BC0C06B2D7}" type="presParOf" srcId="{C3ACE3AA-E1F9-4C48-AFCF-F5F795AD142A}" destId="{01307E4C-6BD0-4F1D-994D-48D8AA2FE496}" srcOrd="2" destOrd="0" presId="urn:microsoft.com/office/officeart/2005/8/layout/hList1"/>
    <dgm:cxn modelId="{2EB7F01F-253D-4D07-BFBF-5454D6CF046A}" type="presParOf" srcId="{01307E4C-6BD0-4F1D-994D-48D8AA2FE496}" destId="{CC5B3565-29B5-487B-B881-D6D1C73DA7ED}" srcOrd="0" destOrd="0" presId="urn:microsoft.com/office/officeart/2005/8/layout/hList1"/>
    <dgm:cxn modelId="{B82178E2-A489-4F19-83BA-8C9D1425C9C5}" type="presParOf" srcId="{01307E4C-6BD0-4F1D-994D-48D8AA2FE496}" destId="{4A2BC5EF-DDA3-4990-B32F-17866D9EBA0F}" srcOrd="1" destOrd="0" presId="urn:microsoft.com/office/officeart/2005/8/layout/hList1"/>
    <dgm:cxn modelId="{8024E70D-AE07-4DA9-A1A5-42F00C36A0D2}" type="presParOf" srcId="{C3ACE3AA-E1F9-4C48-AFCF-F5F795AD142A}" destId="{AB8999E0-D586-42AE-9C5A-34F06EF60BE5}" srcOrd="3" destOrd="0" presId="urn:microsoft.com/office/officeart/2005/8/layout/hList1"/>
    <dgm:cxn modelId="{D95FC1AA-82C0-44ED-BF5A-272528E6D192}" type="presParOf" srcId="{C3ACE3AA-E1F9-4C48-AFCF-F5F795AD142A}" destId="{270EE083-DD41-4F2D-B807-8B33D826B4D8}" srcOrd="4" destOrd="0" presId="urn:microsoft.com/office/officeart/2005/8/layout/hList1"/>
    <dgm:cxn modelId="{57370E5E-E512-4C20-9B6E-4958DEF0906B}" type="presParOf" srcId="{270EE083-DD41-4F2D-B807-8B33D826B4D8}" destId="{AD5E032F-BD1C-46A2-90BA-F3ACE6D53361}" srcOrd="0" destOrd="0" presId="urn:microsoft.com/office/officeart/2005/8/layout/hList1"/>
    <dgm:cxn modelId="{A8772AC3-31A5-4520-8F22-72F680F453FD}" type="presParOf" srcId="{270EE083-DD41-4F2D-B807-8B33D826B4D8}" destId="{86AD73C0-EED9-4FB2-95FE-F49B7102D52E}"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11" qsCatId="simple" csTypeId="urn:microsoft.com/office/officeart/2005/8/colors/accent1_2#11" csCatId="accent1" phldr="1"/>
      <dgm:spPr/>
      <dgm:t>
        <a:bodyPr/>
        <a:lstStyle/>
        <a:p>
          <a:endParaRPr lang="en-US"/>
        </a:p>
      </dgm:t>
    </dgm:pt>
    <dgm:pt modelId="{C0135A05-37AA-4459-8491-6EFAA1739615}">
      <dgm:prSet phldrT="[Text]"/>
      <dgm:spPr/>
      <dgm:t>
        <a:bodyPr/>
        <a:lstStyle/>
        <a:p>
          <a:r>
            <a:rPr lang="en-US" dirty="0" smtClean="0"/>
            <a:t>Samuel F.B. Morse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490C200B-3E09-4EFE-9A2E-99CC79C8B1DB}">
      <dgm:prSet phldrT="[Text]"/>
      <dgm:spPr/>
      <dgm:t>
        <a:bodyPr/>
        <a:lstStyle/>
        <a:p>
          <a:r>
            <a:rPr lang="en-US" dirty="0" smtClean="0"/>
            <a:t>Telegraph (1844)</a:t>
          </a:r>
          <a:endParaRPr lang="en-US" dirty="0"/>
        </a:p>
      </dgm:t>
    </dgm:pt>
    <dgm:pt modelId="{AFE5517B-2A6E-4AD7-8BAE-AE06686C802E}" type="parTrans" cxnId="{CD089AF4-0AF3-491A-ADD7-B3DC003C6324}">
      <dgm:prSet/>
      <dgm:spPr/>
      <dgm:t>
        <a:bodyPr/>
        <a:lstStyle/>
        <a:p>
          <a:endParaRPr lang="en-US"/>
        </a:p>
      </dgm:t>
    </dgm:pt>
    <dgm:pt modelId="{69A2DFD6-1225-435D-A4AB-30722813D839}" type="sibTrans" cxnId="{CD089AF4-0AF3-491A-ADD7-B3DC003C6324}">
      <dgm:prSet/>
      <dgm:spPr/>
      <dgm:t>
        <a:bodyPr/>
        <a:lstStyle/>
        <a:p>
          <a:endParaRPr lang="en-US"/>
        </a:p>
      </dgm:t>
    </dgm:pt>
    <dgm:pt modelId="{F297D1A6-D293-42F9-9FE4-2BC9046B7DBF}">
      <dgm:prSet phldrT="[Text]"/>
      <dgm:spPr/>
      <dgm:t>
        <a:bodyPr/>
        <a:lstStyle/>
        <a:p>
          <a:r>
            <a:rPr lang="en-US" dirty="0" smtClean="0"/>
            <a:t>Rapid communication across continents</a:t>
          </a:r>
          <a:endParaRPr lang="en-US" dirty="0"/>
        </a:p>
      </dgm:t>
    </dgm:pt>
    <dgm:pt modelId="{B2398AFB-6825-4D1B-BD8D-24D80B7631F9}" type="parTrans" cxnId="{BF006B58-9399-4F77-B824-0F8049970261}">
      <dgm:prSet/>
      <dgm:spPr/>
      <dgm:t>
        <a:bodyPr/>
        <a:lstStyle/>
        <a:p>
          <a:endParaRPr lang="en-US"/>
        </a:p>
      </dgm:t>
    </dgm:pt>
    <dgm:pt modelId="{6DA16887-3AF2-4362-BB53-F3178044F0A0}" type="sibTrans" cxnId="{BF006B58-9399-4F77-B824-0F8049970261}">
      <dgm:prSet/>
      <dgm:spPr/>
      <dgm:t>
        <a:bodyPr/>
        <a:lstStyle/>
        <a:p>
          <a:endParaRPr lang="en-US"/>
        </a:p>
      </dgm:t>
    </dgm:pt>
    <dgm:pt modelId="{76FCEFF5-611B-48A3-8760-8C9B87651545}">
      <dgm:prSet phldrT="[Text]"/>
      <dgm:spPr/>
      <dgm:t>
        <a:bodyPr/>
        <a:lstStyle/>
        <a:p>
          <a:r>
            <a:rPr lang="en-US" dirty="0" smtClean="0"/>
            <a:t>Alexander Graham Bell (American)</a:t>
          </a:r>
          <a:endParaRPr lang="en-US" dirty="0"/>
        </a:p>
      </dgm:t>
    </dgm:pt>
    <dgm:pt modelId="{0920FEA7-77E4-468C-AAB6-9E194705729E}" type="parTrans" cxnId="{8E278876-4827-4CF0-B1E4-02B575A361DF}">
      <dgm:prSet/>
      <dgm:spPr/>
      <dgm:t>
        <a:bodyPr/>
        <a:lstStyle/>
        <a:p>
          <a:endParaRPr lang="en-US"/>
        </a:p>
      </dgm:t>
    </dgm:pt>
    <dgm:pt modelId="{CEDF28AD-86D3-4626-BD7E-D5CDD7BAFAC5}" type="sibTrans" cxnId="{8E278876-4827-4CF0-B1E4-02B575A361DF}">
      <dgm:prSet/>
      <dgm:spPr/>
      <dgm:t>
        <a:bodyPr/>
        <a:lstStyle/>
        <a:p>
          <a:endParaRPr lang="en-US"/>
        </a:p>
      </dgm:t>
    </dgm:pt>
    <dgm:pt modelId="{215CE146-5D22-4DBA-802B-61012340262C}">
      <dgm:prSet phldrT="[Text]"/>
      <dgm:spPr/>
      <dgm:t>
        <a:bodyPr/>
        <a:lstStyle/>
        <a:p>
          <a:r>
            <a:rPr lang="en-US" dirty="0" smtClean="0"/>
            <a:t>Telephone (1876)</a:t>
          </a:r>
          <a:endParaRPr lang="en-US" dirty="0"/>
        </a:p>
      </dgm:t>
    </dgm:pt>
    <dgm:pt modelId="{69013875-9E96-4B7B-AD54-7BED382841C4}" type="parTrans" cxnId="{DD608CEB-4F7D-4003-B83E-565598D10A19}">
      <dgm:prSet/>
      <dgm:spPr/>
      <dgm:t>
        <a:bodyPr/>
        <a:lstStyle/>
        <a:p>
          <a:endParaRPr lang="en-US"/>
        </a:p>
      </dgm:t>
    </dgm:pt>
    <dgm:pt modelId="{C9EAF59C-B1B6-4434-8D60-CD8D1A032BE6}" type="sibTrans" cxnId="{DD608CEB-4F7D-4003-B83E-565598D10A19}">
      <dgm:prSet/>
      <dgm:spPr/>
      <dgm:t>
        <a:bodyPr/>
        <a:lstStyle/>
        <a:p>
          <a:endParaRPr lang="en-US"/>
        </a:p>
      </dgm:t>
    </dgm:pt>
    <dgm:pt modelId="{90A719E3-4656-41D6-B192-4077B33D7609}">
      <dgm:prSet phldrT="[Text]"/>
      <dgm:spPr/>
      <dgm:t>
        <a:bodyPr/>
        <a:lstStyle/>
        <a:p>
          <a:r>
            <a:rPr lang="en-US" dirty="0" smtClean="0"/>
            <a:t>Human speech heard across continents</a:t>
          </a:r>
          <a:endParaRPr lang="en-US" dirty="0"/>
        </a:p>
      </dgm:t>
    </dgm:pt>
    <dgm:pt modelId="{6C99E34F-CDB4-4F4C-B492-6CF1A37FDF85}" type="parTrans" cxnId="{EA73F11D-D5A2-4F55-A3B9-9D551DAE0740}">
      <dgm:prSet/>
      <dgm:spPr/>
      <dgm:t>
        <a:bodyPr/>
        <a:lstStyle/>
        <a:p>
          <a:endParaRPr lang="en-US"/>
        </a:p>
      </dgm:t>
    </dgm:pt>
    <dgm:pt modelId="{6995E027-E448-4B14-A6F0-8835C9CC1458}" type="sibTrans" cxnId="{EA73F11D-D5A2-4F55-A3B9-9D551DAE0740}">
      <dgm:prSet/>
      <dgm:spPr/>
      <dgm:t>
        <a:bodyPr/>
        <a:lstStyle/>
        <a:p>
          <a:endParaRPr lang="en-US"/>
        </a:p>
      </dgm:t>
    </dgm:pt>
    <dgm:pt modelId="{53291F10-9011-4CDB-9242-D142024ADDE8}">
      <dgm:prSet phldrT="[Text]"/>
      <dgm:spPr/>
      <dgm:t>
        <a:bodyPr/>
        <a:lstStyle/>
        <a:p>
          <a:r>
            <a:rPr lang="en-US" dirty="0" smtClean="0"/>
            <a:t>Cyrus W. Field (American)</a:t>
          </a:r>
          <a:endParaRPr lang="en-US" dirty="0"/>
        </a:p>
      </dgm:t>
    </dgm:pt>
    <dgm:pt modelId="{FB345746-8F8D-4C3E-AC70-33D4C728BE93}" type="parTrans" cxnId="{7380F693-9D09-43A9-B247-01DBDB7D42BF}">
      <dgm:prSet/>
      <dgm:spPr/>
      <dgm:t>
        <a:bodyPr/>
        <a:lstStyle/>
        <a:p>
          <a:endParaRPr lang="en-US"/>
        </a:p>
      </dgm:t>
    </dgm:pt>
    <dgm:pt modelId="{5839D346-B8C5-4D7A-B9F3-C26964117120}" type="sibTrans" cxnId="{7380F693-9D09-43A9-B247-01DBDB7D42BF}">
      <dgm:prSet/>
      <dgm:spPr/>
      <dgm:t>
        <a:bodyPr/>
        <a:lstStyle/>
        <a:p>
          <a:endParaRPr lang="en-US"/>
        </a:p>
      </dgm:t>
    </dgm:pt>
    <dgm:pt modelId="{D33F1D72-4BF4-4B02-AACD-FD7DF837B830}">
      <dgm:prSet phldrT="[Text]"/>
      <dgm:spPr/>
      <dgm:t>
        <a:bodyPr/>
        <a:lstStyle/>
        <a:p>
          <a:r>
            <a:rPr lang="en-US" dirty="0" smtClean="0"/>
            <a:t>Atlantic cable (1866)</a:t>
          </a:r>
          <a:endParaRPr lang="en-US" dirty="0"/>
        </a:p>
      </dgm:t>
    </dgm:pt>
    <dgm:pt modelId="{280E4883-2E1A-4A9A-82F8-D220BD41DC74}" type="parTrans" cxnId="{BC6CD702-D4E7-4E54-BBB4-ED92F3166F1A}">
      <dgm:prSet/>
      <dgm:spPr/>
      <dgm:t>
        <a:bodyPr/>
        <a:lstStyle/>
        <a:p>
          <a:endParaRPr lang="en-US"/>
        </a:p>
      </dgm:t>
    </dgm:pt>
    <dgm:pt modelId="{F459EBEE-AFAF-4C86-967E-BAB337AC7978}" type="sibTrans" cxnId="{BC6CD702-D4E7-4E54-BBB4-ED92F3166F1A}">
      <dgm:prSet/>
      <dgm:spPr/>
      <dgm:t>
        <a:bodyPr/>
        <a:lstStyle/>
        <a:p>
          <a:endParaRPr lang="en-US"/>
        </a:p>
      </dgm:t>
    </dgm:pt>
    <dgm:pt modelId="{C74D54C0-0E09-444E-9A43-6EB93E45B2F3}">
      <dgm:prSet phldrT="[Text]"/>
      <dgm:spPr/>
      <dgm:t>
        <a:bodyPr/>
        <a:lstStyle/>
        <a:p>
          <a:r>
            <a:rPr lang="en-US" dirty="0" smtClean="0"/>
            <a:t>United States and Europe connected by cable</a:t>
          </a:r>
          <a:endParaRPr lang="en-US" dirty="0"/>
        </a:p>
      </dgm:t>
    </dgm:pt>
    <dgm:pt modelId="{CE52A182-E325-4140-A022-3EA0B9C22688}" type="parTrans" cxnId="{FD48F9D9-A870-4588-970F-498F81AA048F}">
      <dgm:prSet/>
      <dgm:spPr/>
      <dgm:t>
        <a:bodyPr/>
        <a:lstStyle/>
        <a:p>
          <a:endParaRPr lang="en-US"/>
        </a:p>
      </dgm:t>
    </dgm:pt>
    <dgm:pt modelId="{CE21FC3C-937D-4B8F-AB9D-E913F97BB026}" type="sibTrans" cxnId="{FD48F9D9-A870-4588-970F-498F81AA048F}">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F9F1A5D6-F1B8-4E7B-B600-F92271492C12}" type="pres">
      <dgm:prSet presAssocID="{76FCEFF5-611B-48A3-8760-8C9B87651545}" presName="composite" presStyleCnt="0"/>
      <dgm:spPr/>
    </dgm:pt>
    <dgm:pt modelId="{1E66992E-932B-4893-AD1F-639E70E0B14D}" type="pres">
      <dgm:prSet presAssocID="{76FCEFF5-611B-48A3-8760-8C9B87651545}" presName="parTx" presStyleLbl="alignNode1" presStyleIdx="1" presStyleCnt="3">
        <dgm:presLayoutVars>
          <dgm:chMax val="0"/>
          <dgm:chPref val="0"/>
          <dgm:bulletEnabled val="1"/>
        </dgm:presLayoutVars>
      </dgm:prSet>
      <dgm:spPr/>
      <dgm:t>
        <a:bodyPr/>
        <a:lstStyle/>
        <a:p>
          <a:endParaRPr lang="en-US"/>
        </a:p>
      </dgm:t>
    </dgm:pt>
    <dgm:pt modelId="{8A181750-1C70-4105-8312-B887FAA1118F}" type="pres">
      <dgm:prSet presAssocID="{76FCEFF5-611B-48A3-8760-8C9B87651545}" presName="desTx" presStyleLbl="alignAccFollowNode1" presStyleIdx="1" presStyleCnt="3">
        <dgm:presLayoutVars>
          <dgm:bulletEnabled val="1"/>
        </dgm:presLayoutVars>
      </dgm:prSet>
      <dgm:spPr/>
      <dgm:t>
        <a:bodyPr/>
        <a:lstStyle/>
        <a:p>
          <a:endParaRPr lang="en-US"/>
        </a:p>
      </dgm:t>
    </dgm:pt>
    <dgm:pt modelId="{8B5BCB2A-91FA-4989-8A04-FBB00A7D428C}" type="pres">
      <dgm:prSet presAssocID="{CEDF28AD-86D3-4626-BD7E-D5CDD7BAFAC5}" presName="space" presStyleCnt="0"/>
      <dgm:spPr/>
    </dgm:pt>
    <dgm:pt modelId="{CB3DF043-4C37-4B6F-9481-81EA7C8E053A}" type="pres">
      <dgm:prSet presAssocID="{53291F10-9011-4CDB-9242-D142024ADDE8}" presName="composite" presStyleCnt="0"/>
      <dgm:spPr/>
    </dgm:pt>
    <dgm:pt modelId="{2E7A928B-6751-441F-8FEE-723E8F1957FD}" type="pres">
      <dgm:prSet presAssocID="{53291F10-9011-4CDB-9242-D142024ADDE8}" presName="parTx" presStyleLbl="alignNode1" presStyleIdx="2" presStyleCnt="3">
        <dgm:presLayoutVars>
          <dgm:chMax val="0"/>
          <dgm:chPref val="0"/>
          <dgm:bulletEnabled val="1"/>
        </dgm:presLayoutVars>
      </dgm:prSet>
      <dgm:spPr/>
      <dgm:t>
        <a:bodyPr/>
        <a:lstStyle/>
        <a:p>
          <a:endParaRPr lang="en-US"/>
        </a:p>
      </dgm:t>
    </dgm:pt>
    <dgm:pt modelId="{6FDC42D0-7D21-475E-81FC-B1241902DF10}" type="pres">
      <dgm:prSet presAssocID="{53291F10-9011-4CDB-9242-D142024ADDE8}" presName="desTx" presStyleLbl="alignAccFollowNode1" presStyleIdx="2" presStyleCnt="3">
        <dgm:presLayoutVars>
          <dgm:bulletEnabled val="1"/>
        </dgm:presLayoutVars>
      </dgm:prSet>
      <dgm:spPr/>
      <dgm:t>
        <a:bodyPr/>
        <a:lstStyle/>
        <a:p>
          <a:endParaRPr lang="en-US"/>
        </a:p>
      </dgm:t>
    </dgm:pt>
  </dgm:ptLst>
  <dgm:cxnLst>
    <dgm:cxn modelId="{DEB3BB31-3CAC-4846-BF94-AD3FBC928908}" type="presOf" srcId="{F297D1A6-D293-42F9-9FE4-2BC9046B7DBF}" destId="{8D9D8598-F036-4C5B-9500-4E243FF90439}" srcOrd="0" destOrd="1" presId="urn:microsoft.com/office/officeart/2005/8/layout/hList1"/>
    <dgm:cxn modelId="{CD089AF4-0AF3-491A-ADD7-B3DC003C6324}" srcId="{C0135A05-37AA-4459-8491-6EFAA1739615}" destId="{490C200B-3E09-4EFE-9A2E-99CC79C8B1DB}" srcOrd="0" destOrd="0" parTransId="{AFE5517B-2A6E-4AD7-8BAE-AE06686C802E}" sibTransId="{69A2DFD6-1225-435D-A4AB-30722813D839}"/>
    <dgm:cxn modelId="{925197C0-70D1-46B1-AA7D-0B6CC74D04FE}" type="presOf" srcId="{215CE146-5D22-4DBA-802B-61012340262C}" destId="{8A181750-1C70-4105-8312-B887FAA1118F}" srcOrd="0" destOrd="0" presId="urn:microsoft.com/office/officeart/2005/8/layout/hList1"/>
    <dgm:cxn modelId="{D0CC7E93-A2C1-48E5-A281-F5D6F5820B24}" type="presOf" srcId="{53291F10-9011-4CDB-9242-D142024ADDE8}" destId="{2E7A928B-6751-441F-8FEE-723E8F1957FD}" srcOrd="0" destOrd="0" presId="urn:microsoft.com/office/officeart/2005/8/layout/hList1"/>
    <dgm:cxn modelId="{F3AFF402-EFF7-4868-B4D9-FF859E2DE73D}" type="presOf" srcId="{76FCEFF5-611B-48A3-8760-8C9B87651545}" destId="{1E66992E-932B-4893-AD1F-639E70E0B14D}" srcOrd="0" destOrd="0" presId="urn:microsoft.com/office/officeart/2005/8/layout/hList1"/>
    <dgm:cxn modelId="{BC6CD702-D4E7-4E54-BBB4-ED92F3166F1A}" srcId="{53291F10-9011-4CDB-9242-D142024ADDE8}" destId="{D33F1D72-4BF4-4B02-AACD-FD7DF837B830}" srcOrd="0" destOrd="0" parTransId="{280E4883-2E1A-4A9A-82F8-D220BD41DC74}" sibTransId="{F459EBEE-AFAF-4C86-967E-BAB337AC7978}"/>
    <dgm:cxn modelId="{DD608CEB-4F7D-4003-B83E-565598D10A19}" srcId="{76FCEFF5-611B-48A3-8760-8C9B87651545}" destId="{215CE146-5D22-4DBA-802B-61012340262C}" srcOrd="0" destOrd="0" parTransId="{69013875-9E96-4B7B-AD54-7BED382841C4}" sibTransId="{C9EAF59C-B1B6-4434-8D60-CD8D1A032BE6}"/>
    <dgm:cxn modelId="{EA73F11D-D5A2-4F55-A3B9-9D551DAE0740}" srcId="{76FCEFF5-611B-48A3-8760-8C9B87651545}" destId="{90A719E3-4656-41D6-B192-4077B33D7609}" srcOrd="1" destOrd="0" parTransId="{6C99E34F-CDB4-4F4C-B492-6CF1A37FDF85}" sibTransId="{6995E027-E448-4B14-A6F0-8835C9CC1458}"/>
    <dgm:cxn modelId="{FD48F9D9-A870-4588-970F-498F81AA048F}" srcId="{53291F10-9011-4CDB-9242-D142024ADDE8}" destId="{C74D54C0-0E09-444E-9A43-6EB93E45B2F3}" srcOrd="1" destOrd="0" parTransId="{CE52A182-E325-4140-A022-3EA0B9C22688}" sibTransId="{CE21FC3C-937D-4B8F-AB9D-E913F97BB026}"/>
    <dgm:cxn modelId="{863BAE21-F910-454F-80CE-99C38D9BF010}" type="presOf" srcId="{490C200B-3E09-4EFE-9A2E-99CC79C8B1DB}" destId="{8D9D8598-F036-4C5B-9500-4E243FF90439}" srcOrd="0" destOrd="0" presId="urn:microsoft.com/office/officeart/2005/8/layout/hList1"/>
    <dgm:cxn modelId="{EA03AE65-A3A1-440A-B01D-C364A554D82A}" type="presOf" srcId="{90A719E3-4656-41D6-B192-4077B33D7609}" destId="{8A181750-1C70-4105-8312-B887FAA1118F}" srcOrd="0" destOrd="1" presId="urn:microsoft.com/office/officeart/2005/8/layout/hList1"/>
    <dgm:cxn modelId="{6003D30E-AD34-4BAF-835D-6B8BAC3CF8CE}" type="presOf" srcId="{D33F1D72-4BF4-4B02-AACD-FD7DF837B830}" destId="{6FDC42D0-7D21-475E-81FC-B1241902DF10}" srcOrd="0" destOrd="0" presId="urn:microsoft.com/office/officeart/2005/8/layout/hList1"/>
    <dgm:cxn modelId="{8E278876-4827-4CF0-B1E4-02B575A361DF}" srcId="{3259F8ED-CBF5-4E5E-B6E2-8FF07A910B5E}" destId="{76FCEFF5-611B-48A3-8760-8C9B87651545}" srcOrd="1" destOrd="0" parTransId="{0920FEA7-77E4-468C-AAB6-9E194705729E}" sibTransId="{CEDF28AD-86D3-4626-BD7E-D5CDD7BAFAC5}"/>
    <dgm:cxn modelId="{7380F693-9D09-43A9-B247-01DBDB7D42BF}" srcId="{3259F8ED-CBF5-4E5E-B6E2-8FF07A910B5E}" destId="{53291F10-9011-4CDB-9242-D142024ADDE8}" srcOrd="2" destOrd="0" parTransId="{FB345746-8F8D-4C3E-AC70-33D4C728BE93}" sibTransId="{5839D346-B8C5-4D7A-B9F3-C26964117120}"/>
    <dgm:cxn modelId="{BF006B58-9399-4F77-B824-0F8049970261}" srcId="{C0135A05-37AA-4459-8491-6EFAA1739615}" destId="{F297D1A6-D293-42F9-9FE4-2BC9046B7DBF}" srcOrd="1" destOrd="0" parTransId="{B2398AFB-6825-4D1B-BD8D-24D80B7631F9}" sibTransId="{6DA16887-3AF2-4362-BB53-F3178044F0A0}"/>
    <dgm:cxn modelId="{2354F070-0877-4976-901B-C5088E9B126D}" srcId="{3259F8ED-CBF5-4E5E-B6E2-8FF07A910B5E}" destId="{C0135A05-37AA-4459-8491-6EFAA1739615}" srcOrd="0" destOrd="0" parTransId="{7019C9C3-B0EC-49C0-9C87-0A62713ADDF4}" sibTransId="{CA1DF438-4582-41DF-9702-88EAD6AEB69E}"/>
    <dgm:cxn modelId="{644F7CCA-1DBF-42DE-B865-A395DDB39F75}" type="presOf" srcId="{3259F8ED-CBF5-4E5E-B6E2-8FF07A910B5E}" destId="{E4101193-4F2E-4CA2-BADD-FDD87A5410A7}" srcOrd="0" destOrd="0" presId="urn:microsoft.com/office/officeart/2005/8/layout/hList1"/>
    <dgm:cxn modelId="{599DEE5C-E19F-47B1-B8B7-ABF42FB64C8F}" type="presOf" srcId="{C74D54C0-0E09-444E-9A43-6EB93E45B2F3}" destId="{6FDC42D0-7D21-475E-81FC-B1241902DF10}" srcOrd="0" destOrd="1" presId="urn:microsoft.com/office/officeart/2005/8/layout/hList1"/>
    <dgm:cxn modelId="{E4B36148-D132-4BA0-814E-C6093C1D0E29}" type="presOf" srcId="{C0135A05-37AA-4459-8491-6EFAA1739615}" destId="{76B2683E-6705-4845-8141-85C5BB81BA60}" srcOrd="0" destOrd="0" presId="urn:microsoft.com/office/officeart/2005/8/layout/hList1"/>
    <dgm:cxn modelId="{CE6B93B0-9814-4EF7-A209-C8851D1A02FE}" type="presParOf" srcId="{E4101193-4F2E-4CA2-BADD-FDD87A5410A7}" destId="{D4556F88-69D0-4976-878E-F82EBB75A851}" srcOrd="0" destOrd="0" presId="urn:microsoft.com/office/officeart/2005/8/layout/hList1"/>
    <dgm:cxn modelId="{D0E05C80-9D7C-4F29-86BF-105EA99152A8}" type="presParOf" srcId="{D4556F88-69D0-4976-878E-F82EBB75A851}" destId="{76B2683E-6705-4845-8141-85C5BB81BA60}" srcOrd="0" destOrd="0" presId="urn:microsoft.com/office/officeart/2005/8/layout/hList1"/>
    <dgm:cxn modelId="{E93A4450-616D-4589-A871-25B1F622D7FA}" type="presParOf" srcId="{D4556F88-69D0-4976-878E-F82EBB75A851}" destId="{8D9D8598-F036-4C5B-9500-4E243FF90439}" srcOrd="1" destOrd="0" presId="urn:microsoft.com/office/officeart/2005/8/layout/hList1"/>
    <dgm:cxn modelId="{884A9AEC-139E-44B2-923C-57D829257D10}" type="presParOf" srcId="{E4101193-4F2E-4CA2-BADD-FDD87A5410A7}" destId="{B04BF128-69FA-4978-8675-0192882FD3C8}" srcOrd="1" destOrd="0" presId="urn:microsoft.com/office/officeart/2005/8/layout/hList1"/>
    <dgm:cxn modelId="{A3DD8F26-2FCA-4D44-BFB3-F08D724818FD}" type="presParOf" srcId="{E4101193-4F2E-4CA2-BADD-FDD87A5410A7}" destId="{F9F1A5D6-F1B8-4E7B-B600-F92271492C12}" srcOrd="2" destOrd="0" presId="urn:microsoft.com/office/officeart/2005/8/layout/hList1"/>
    <dgm:cxn modelId="{A9000398-3871-4A78-8817-53F36BB870E2}" type="presParOf" srcId="{F9F1A5D6-F1B8-4E7B-B600-F92271492C12}" destId="{1E66992E-932B-4893-AD1F-639E70E0B14D}" srcOrd="0" destOrd="0" presId="urn:microsoft.com/office/officeart/2005/8/layout/hList1"/>
    <dgm:cxn modelId="{FED8EE63-347D-4252-B4C0-D9B4EEE7B0C1}" type="presParOf" srcId="{F9F1A5D6-F1B8-4E7B-B600-F92271492C12}" destId="{8A181750-1C70-4105-8312-B887FAA1118F}" srcOrd="1" destOrd="0" presId="urn:microsoft.com/office/officeart/2005/8/layout/hList1"/>
    <dgm:cxn modelId="{A1EFA9DA-BC5B-422D-8C29-D4E765187AA1}" type="presParOf" srcId="{E4101193-4F2E-4CA2-BADD-FDD87A5410A7}" destId="{8B5BCB2A-91FA-4989-8A04-FBB00A7D428C}" srcOrd="3" destOrd="0" presId="urn:microsoft.com/office/officeart/2005/8/layout/hList1"/>
    <dgm:cxn modelId="{0183B713-8154-4317-88C7-BC0A187BE2DE}" type="presParOf" srcId="{E4101193-4F2E-4CA2-BADD-FDD87A5410A7}" destId="{CB3DF043-4C37-4B6F-9481-81EA7C8E053A}" srcOrd="4" destOrd="0" presId="urn:microsoft.com/office/officeart/2005/8/layout/hList1"/>
    <dgm:cxn modelId="{A55C4927-C376-4DCD-B147-A121FA0A58D0}" type="presParOf" srcId="{CB3DF043-4C37-4B6F-9481-81EA7C8E053A}" destId="{2E7A928B-6751-441F-8FEE-723E8F1957FD}" srcOrd="0" destOrd="0" presId="urn:microsoft.com/office/officeart/2005/8/layout/hList1"/>
    <dgm:cxn modelId="{263D3EE6-66C0-4B26-B40D-CDDC8DDB47FC}" type="presParOf" srcId="{CB3DF043-4C37-4B6F-9481-81EA7C8E053A}" destId="{6FDC42D0-7D21-475E-81FC-B1241902DF1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2" qsCatId="simple" csTypeId="urn:microsoft.com/office/officeart/2005/8/colors/accent1_2#12" csCatId="accent1" phldr="1"/>
      <dgm:spPr/>
      <dgm:t>
        <a:bodyPr/>
        <a:lstStyle/>
        <a:p>
          <a:endParaRPr lang="en-US"/>
        </a:p>
      </dgm:t>
    </dgm:pt>
    <dgm:pt modelId="{92ACAFE6-FB54-4B2C-BECF-50B002DC754E}">
      <dgm:prSet/>
      <dgm:spPr/>
      <dgm:t>
        <a:bodyPr/>
        <a:lstStyle/>
        <a:p>
          <a:r>
            <a:rPr lang="en-US" dirty="0" err="1" smtClean="0"/>
            <a:t>Guglielmo</a:t>
          </a:r>
          <a:r>
            <a:rPr lang="en-US" dirty="0" smtClean="0"/>
            <a:t> Marconi (Italian)</a:t>
          </a:r>
          <a:endParaRPr lang="en-US" dirty="0"/>
        </a:p>
      </dgm:t>
    </dgm:pt>
    <dgm:pt modelId="{0AD135FF-A3F7-40EC-9233-958B17822D3D}" type="parTrans" cxnId="{1A8209E3-68F3-4533-8FB3-66963BDBF177}">
      <dgm:prSet/>
      <dgm:spPr/>
      <dgm:t>
        <a:bodyPr/>
        <a:lstStyle/>
        <a:p>
          <a:endParaRPr lang="en-US"/>
        </a:p>
      </dgm:t>
    </dgm:pt>
    <dgm:pt modelId="{47C614AE-EA56-4D98-99F0-3BEF8AEE699C}" type="sibTrans" cxnId="{1A8209E3-68F3-4533-8FB3-66963BDBF177}">
      <dgm:prSet/>
      <dgm:spPr/>
      <dgm:t>
        <a:bodyPr/>
        <a:lstStyle/>
        <a:p>
          <a:endParaRPr lang="en-US"/>
        </a:p>
      </dgm:t>
    </dgm:pt>
    <dgm:pt modelId="{22136B1E-FDC6-41CB-A726-21677ED4AE07}">
      <dgm:prSet/>
      <dgm:spPr/>
      <dgm:t>
        <a:bodyPr/>
        <a:lstStyle/>
        <a:p>
          <a:r>
            <a:rPr lang="en-US" dirty="0" smtClean="0"/>
            <a:t>Wireless telegraph, an early form of the radio (1895)</a:t>
          </a:r>
          <a:endParaRPr lang="en-US" dirty="0"/>
        </a:p>
      </dgm:t>
    </dgm:pt>
    <dgm:pt modelId="{7DC54BD2-F3D2-4127-A23A-B5869D097BD4}" type="parTrans" cxnId="{A6211B38-F31E-4F98-AFE1-169A737B5577}">
      <dgm:prSet/>
      <dgm:spPr/>
      <dgm:t>
        <a:bodyPr/>
        <a:lstStyle/>
        <a:p>
          <a:endParaRPr lang="en-US"/>
        </a:p>
      </dgm:t>
    </dgm:pt>
    <dgm:pt modelId="{5A0FA479-591C-474A-B426-B66A1F7499E1}" type="sibTrans" cxnId="{A6211B38-F31E-4F98-AFE1-169A737B5577}">
      <dgm:prSet/>
      <dgm:spPr/>
      <dgm:t>
        <a:bodyPr/>
        <a:lstStyle/>
        <a:p>
          <a:endParaRPr lang="en-US"/>
        </a:p>
      </dgm:t>
    </dgm:pt>
    <dgm:pt modelId="{07D4CAE4-FF4D-4DE2-B066-A8C15DA5FA82}">
      <dgm:prSet/>
      <dgm:spPr/>
      <dgm:t>
        <a:bodyPr/>
        <a:lstStyle/>
        <a:p>
          <a:r>
            <a:rPr lang="en-US" dirty="0" smtClean="0"/>
            <a:t>No wires needed for sending messages</a:t>
          </a:r>
          <a:endParaRPr lang="en-US" dirty="0"/>
        </a:p>
      </dgm:t>
    </dgm:pt>
    <dgm:pt modelId="{6B44A350-41A6-40E6-82BA-817A6758A85C}" type="parTrans" cxnId="{78F4C82A-D415-4547-9D51-CBD71D08D852}">
      <dgm:prSet/>
      <dgm:spPr/>
      <dgm:t>
        <a:bodyPr/>
        <a:lstStyle/>
        <a:p>
          <a:endParaRPr lang="en-US"/>
        </a:p>
      </dgm:t>
    </dgm:pt>
    <dgm:pt modelId="{B54D999C-0A0F-4FDF-BA60-5BC18A0DC6A9}" type="sibTrans" cxnId="{78F4C82A-D415-4547-9D51-CBD71D08D852}">
      <dgm:prSet/>
      <dgm:spPr/>
      <dgm:t>
        <a:bodyPr/>
        <a:lstStyle/>
        <a:p>
          <a:endParaRPr lang="en-US"/>
        </a:p>
      </dgm:t>
    </dgm:pt>
    <dgm:pt modelId="{010E3720-9C63-46C0-81F6-8DA61AEA5E16}">
      <dgm:prSet/>
      <dgm:spPr/>
      <dgm:t>
        <a:bodyPr/>
        <a:lstStyle/>
        <a:p>
          <a:r>
            <a:rPr lang="en-US" dirty="0" smtClean="0"/>
            <a:t>Lee de Forest (American)</a:t>
          </a:r>
          <a:endParaRPr lang="en-US" dirty="0"/>
        </a:p>
      </dgm:t>
    </dgm:pt>
    <dgm:pt modelId="{A87195C6-C909-4D9D-BAD9-573E5E8DD6FF}" type="parTrans" cxnId="{3CA370C3-38D1-457D-95AB-65BE4B38DF18}">
      <dgm:prSet/>
      <dgm:spPr/>
      <dgm:t>
        <a:bodyPr/>
        <a:lstStyle/>
        <a:p>
          <a:endParaRPr lang="en-US"/>
        </a:p>
      </dgm:t>
    </dgm:pt>
    <dgm:pt modelId="{4C8D8447-D170-4BC5-9617-F3B8A989C4F4}" type="sibTrans" cxnId="{3CA370C3-38D1-457D-95AB-65BE4B38DF18}">
      <dgm:prSet/>
      <dgm:spPr/>
      <dgm:t>
        <a:bodyPr/>
        <a:lstStyle/>
        <a:p>
          <a:endParaRPr lang="en-US"/>
        </a:p>
      </dgm:t>
    </dgm:pt>
    <dgm:pt modelId="{9CAF43D3-7D16-48DF-A1C3-E1CD90386909}">
      <dgm:prSet/>
      <dgm:spPr/>
      <dgm:t>
        <a:bodyPr/>
        <a:lstStyle/>
        <a:p>
          <a:r>
            <a:rPr lang="en-US" dirty="0" smtClean="0"/>
            <a:t>Radio tube (1907)</a:t>
          </a:r>
          <a:endParaRPr lang="en-US" dirty="0"/>
        </a:p>
      </dgm:t>
    </dgm:pt>
    <dgm:pt modelId="{268434A5-619D-4B1B-B531-4AEB50CDBEBA}" type="parTrans" cxnId="{1249F39D-6F78-4567-B424-7CB73BB4A6E2}">
      <dgm:prSet/>
      <dgm:spPr/>
      <dgm:t>
        <a:bodyPr/>
        <a:lstStyle/>
        <a:p>
          <a:endParaRPr lang="en-US"/>
        </a:p>
      </dgm:t>
    </dgm:pt>
    <dgm:pt modelId="{A7B85FD2-E73D-4C63-8C49-32F823833037}" type="sibTrans" cxnId="{1249F39D-6F78-4567-B424-7CB73BB4A6E2}">
      <dgm:prSet/>
      <dgm:spPr/>
      <dgm:t>
        <a:bodyPr/>
        <a:lstStyle/>
        <a:p>
          <a:endParaRPr lang="en-US"/>
        </a:p>
      </dgm:t>
    </dgm:pt>
    <dgm:pt modelId="{A3F8A75B-9215-4B8E-8EFE-7BB622047432}">
      <dgm:prSet/>
      <dgm:spPr/>
      <dgm:t>
        <a:bodyPr/>
        <a:lstStyle/>
        <a:p>
          <a:r>
            <a:rPr lang="en-US" dirty="0" smtClean="0"/>
            <a:t>Radio broadcasts could be sent around the world</a:t>
          </a:r>
          <a:endParaRPr lang="en-US" dirty="0"/>
        </a:p>
      </dgm:t>
    </dgm:pt>
    <dgm:pt modelId="{4BA77CA8-064C-46FD-9D7A-CC5B01951274}" type="parTrans" cxnId="{1F98ED68-18AC-451C-93E2-B82CFB31254D}">
      <dgm:prSet/>
      <dgm:spPr/>
      <dgm:t>
        <a:bodyPr/>
        <a:lstStyle/>
        <a:p>
          <a:endParaRPr lang="en-US"/>
        </a:p>
      </dgm:t>
    </dgm:pt>
    <dgm:pt modelId="{1C2E240A-455F-4B98-9CAB-C9A7EDE92EB7}" type="sibTrans" cxnId="{1F98ED68-18AC-451C-93E2-B82CFB31254D}">
      <dgm:prSet/>
      <dgm:spPr/>
      <dgm:t>
        <a:bodyPr/>
        <a:lstStyle/>
        <a:p>
          <a:endParaRPr lang="en-US"/>
        </a:p>
      </dgm:t>
    </dgm:pt>
    <dgm:pt modelId="{36EA7FDD-55F0-489F-B661-226C0D7E104D}">
      <dgm:prSet/>
      <dgm:spPr/>
      <dgm:t>
        <a:bodyPr/>
        <a:lstStyle/>
        <a:p>
          <a:r>
            <a:rPr lang="en-US" dirty="0" smtClean="0"/>
            <a:t>Vladimir Zworykin (American)</a:t>
          </a:r>
          <a:endParaRPr lang="en-US" dirty="0"/>
        </a:p>
      </dgm:t>
    </dgm:pt>
    <dgm:pt modelId="{01670205-E18C-4773-979D-7EC3804364C4}" type="parTrans" cxnId="{C0EC7FB7-FA1E-4D1D-A0E8-AC685260D921}">
      <dgm:prSet/>
      <dgm:spPr/>
      <dgm:t>
        <a:bodyPr/>
        <a:lstStyle/>
        <a:p>
          <a:endParaRPr lang="en-US"/>
        </a:p>
      </dgm:t>
    </dgm:pt>
    <dgm:pt modelId="{A13E42A8-0A8D-4C5C-8433-51F0569B0074}" type="sibTrans" cxnId="{C0EC7FB7-FA1E-4D1D-A0E8-AC685260D921}">
      <dgm:prSet/>
      <dgm:spPr/>
      <dgm:t>
        <a:bodyPr/>
        <a:lstStyle/>
        <a:p>
          <a:endParaRPr lang="en-US"/>
        </a:p>
      </dgm:t>
    </dgm:pt>
    <dgm:pt modelId="{F5973ABA-F1F2-46D1-BD40-5A27F9B0B216}">
      <dgm:prSet/>
      <dgm:spPr/>
      <dgm:t>
        <a:bodyPr/>
        <a:lstStyle/>
        <a:p>
          <a:r>
            <a:rPr lang="en-US" dirty="0" smtClean="0"/>
            <a:t>Television (1925)</a:t>
          </a:r>
          <a:endParaRPr lang="en-US" dirty="0"/>
        </a:p>
      </dgm:t>
    </dgm:pt>
    <dgm:pt modelId="{583195B3-7307-4B1B-8526-28103035788D}" type="parTrans" cxnId="{F23266C7-D637-4F28-AAE2-B7596E8A263A}">
      <dgm:prSet/>
      <dgm:spPr/>
      <dgm:t>
        <a:bodyPr/>
        <a:lstStyle/>
        <a:p>
          <a:endParaRPr lang="en-US"/>
        </a:p>
      </dgm:t>
    </dgm:pt>
    <dgm:pt modelId="{01D2B524-4C01-4A23-AF30-20DBBCBAA714}" type="sibTrans" cxnId="{F23266C7-D637-4F28-AAE2-B7596E8A263A}">
      <dgm:prSet/>
      <dgm:spPr/>
      <dgm:t>
        <a:bodyPr/>
        <a:lstStyle/>
        <a:p>
          <a:endParaRPr lang="en-US"/>
        </a:p>
      </dgm:t>
    </dgm:pt>
    <dgm:pt modelId="{976F0588-2487-49A8-90FF-7BE2C71A53FB}">
      <dgm:prSet/>
      <dgm:spPr/>
      <dgm:t>
        <a:bodyPr/>
        <a:lstStyle/>
        <a:p>
          <a:r>
            <a:rPr lang="en-US" dirty="0" smtClean="0"/>
            <a:t>Simultaneous audio and visual broadcast</a:t>
          </a:r>
          <a:endParaRPr lang="en-US" dirty="0"/>
        </a:p>
      </dgm:t>
    </dgm:pt>
    <dgm:pt modelId="{0ED8184E-7F3F-4FC8-9B96-C6E68BAEBD1F}" type="parTrans" cxnId="{E37A10BB-F8AF-4B98-9C22-A5F6632237D9}">
      <dgm:prSet/>
      <dgm:spPr/>
      <dgm:t>
        <a:bodyPr/>
        <a:lstStyle/>
        <a:p>
          <a:endParaRPr lang="en-US"/>
        </a:p>
      </dgm:t>
    </dgm:pt>
    <dgm:pt modelId="{C622ED77-C438-44C7-99E8-3EF90545D251}" type="sibTrans" cxnId="{E37A10BB-F8AF-4B98-9C22-A5F6632237D9}">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9963A675-C3B0-4C8E-9D58-01C7E04E2A07}" type="pres">
      <dgm:prSet presAssocID="{92ACAFE6-FB54-4B2C-BECF-50B002DC754E}" presName="composite" presStyleCnt="0"/>
      <dgm:spPr/>
    </dgm:pt>
    <dgm:pt modelId="{4B6949B0-8FC0-4EEE-9018-3D9258BB0B06}" type="pres">
      <dgm:prSet presAssocID="{92ACAFE6-FB54-4B2C-BECF-50B002DC754E}" presName="parTx" presStyleLbl="alignNode1" presStyleIdx="0" presStyleCnt="3">
        <dgm:presLayoutVars>
          <dgm:chMax val="0"/>
          <dgm:chPref val="0"/>
          <dgm:bulletEnabled val="1"/>
        </dgm:presLayoutVars>
      </dgm:prSet>
      <dgm:spPr/>
      <dgm:t>
        <a:bodyPr/>
        <a:lstStyle/>
        <a:p>
          <a:endParaRPr lang="en-US"/>
        </a:p>
      </dgm:t>
    </dgm:pt>
    <dgm:pt modelId="{91CBB68E-3409-4D61-B3F7-F9827910C8C5}" type="pres">
      <dgm:prSet presAssocID="{92ACAFE6-FB54-4B2C-BECF-50B002DC754E}" presName="desTx" presStyleLbl="alignAccFollowNode1" presStyleIdx="0" presStyleCnt="3">
        <dgm:presLayoutVars>
          <dgm:bulletEnabled val="1"/>
        </dgm:presLayoutVars>
      </dgm:prSet>
      <dgm:spPr/>
      <dgm:t>
        <a:bodyPr/>
        <a:lstStyle/>
        <a:p>
          <a:endParaRPr lang="en-US"/>
        </a:p>
      </dgm:t>
    </dgm:pt>
    <dgm:pt modelId="{C478BAE5-9FA3-40AE-AD4C-88A3C70E3B04}" type="pres">
      <dgm:prSet presAssocID="{47C614AE-EA56-4D98-99F0-3BEF8AEE699C}" presName="space" presStyleCnt="0"/>
      <dgm:spPr/>
    </dgm:pt>
    <dgm:pt modelId="{27F5582D-8FA5-4DB4-AF01-DEDE942AEDAA}" type="pres">
      <dgm:prSet presAssocID="{010E3720-9C63-46C0-81F6-8DA61AEA5E16}" presName="composite" presStyleCnt="0"/>
      <dgm:spPr/>
    </dgm:pt>
    <dgm:pt modelId="{7792974E-10C9-47DF-8AD9-C6C922655587}" type="pres">
      <dgm:prSet presAssocID="{010E3720-9C63-46C0-81F6-8DA61AEA5E16}" presName="parTx" presStyleLbl="alignNode1" presStyleIdx="1" presStyleCnt="3">
        <dgm:presLayoutVars>
          <dgm:chMax val="0"/>
          <dgm:chPref val="0"/>
          <dgm:bulletEnabled val="1"/>
        </dgm:presLayoutVars>
      </dgm:prSet>
      <dgm:spPr/>
      <dgm:t>
        <a:bodyPr/>
        <a:lstStyle/>
        <a:p>
          <a:endParaRPr lang="en-US"/>
        </a:p>
      </dgm:t>
    </dgm:pt>
    <dgm:pt modelId="{FF96DA96-81D2-4D96-AFEF-DDD41D5522F0}" type="pres">
      <dgm:prSet presAssocID="{010E3720-9C63-46C0-81F6-8DA61AEA5E16}" presName="desTx" presStyleLbl="alignAccFollowNode1" presStyleIdx="1" presStyleCnt="3">
        <dgm:presLayoutVars>
          <dgm:bulletEnabled val="1"/>
        </dgm:presLayoutVars>
      </dgm:prSet>
      <dgm:spPr/>
      <dgm:t>
        <a:bodyPr/>
        <a:lstStyle/>
        <a:p>
          <a:endParaRPr lang="en-US"/>
        </a:p>
      </dgm:t>
    </dgm:pt>
    <dgm:pt modelId="{F94ABB5F-9D5A-4313-B569-8669658F2E05}" type="pres">
      <dgm:prSet presAssocID="{4C8D8447-D170-4BC5-9617-F3B8A989C4F4}" presName="space" presStyleCnt="0"/>
      <dgm:spPr/>
    </dgm:pt>
    <dgm:pt modelId="{06D3703C-AF32-4D36-B2B8-6034CC247259}" type="pres">
      <dgm:prSet presAssocID="{36EA7FDD-55F0-489F-B661-226C0D7E104D}" presName="composite" presStyleCnt="0"/>
      <dgm:spPr/>
    </dgm:pt>
    <dgm:pt modelId="{3250858E-6C8D-4EFF-8AF9-BB6F405ED230}" type="pres">
      <dgm:prSet presAssocID="{36EA7FDD-55F0-489F-B661-226C0D7E104D}" presName="parTx" presStyleLbl="alignNode1" presStyleIdx="2" presStyleCnt="3">
        <dgm:presLayoutVars>
          <dgm:chMax val="0"/>
          <dgm:chPref val="0"/>
          <dgm:bulletEnabled val="1"/>
        </dgm:presLayoutVars>
      </dgm:prSet>
      <dgm:spPr/>
      <dgm:t>
        <a:bodyPr/>
        <a:lstStyle/>
        <a:p>
          <a:endParaRPr lang="en-US"/>
        </a:p>
      </dgm:t>
    </dgm:pt>
    <dgm:pt modelId="{39A19ED7-1498-4D4D-8516-6F6820C48EFE}" type="pres">
      <dgm:prSet presAssocID="{36EA7FDD-55F0-489F-B661-226C0D7E104D}" presName="desTx" presStyleLbl="alignAccFollowNode1" presStyleIdx="2" presStyleCnt="3">
        <dgm:presLayoutVars>
          <dgm:bulletEnabled val="1"/>
        </dgm:presLayoutVars>
      </dgm:prSet>
      <dgm:spPr/>
      <dgm:t>
        <a:bodyPr/>
        <a:lstStyle/>
        <a:p>
          <a:endParaRPr lang="en-US"/>
        </a:p>
      </dgm:t>
    </dgm:pt>
  </dgm:ptLst>
  <dgm:cxnLst>
    <dgm:cxn modelId="{3CA370C3-38D1-457D-95AB-65BE4B38DF18}" srcId="{F38314D6-3317-4B19-B3DE-131BB2941F0D}" destId="{010E3720-9C63-46C0-81F6-8DA61AEA5E16}" srcOrd="1" destOrd="0" parTransId="{A87195C6-C909-4D9D-BAD9-573E5E8DD6FF}" sibTransId="{4C8D8447-D170-4BC5-9617-F3B8A989C4F4}"/>
    <dgm:cxn modelId="{F23266C7-D637-4F28-AAE2-B7596E8A263A}" srcId="{36EA7FDD-55F0-489F-B661-226C0D7E104D}" destId="{F5973ABA-F1F2-46D1-BD40-5A27F9B0B216}" srcOrd="0" destOrd="0" parTransId="{583195B3-7307-4B1B-8526-28103035788D}" sibTransId="{01D2B524-4C01-4A23-AF30-20DBBCBAA714}"/>
    <dgm:cxn modelId="{EB5B9B44-5AFA-48A0-BE6C-7B10E1A7EE6E}" type="presOf" srcId="{A3F8A75B-9215-4B8E-8EFE-7BB622047432}" destId="{FF96DA96-81D2-4D96-AFEF-DDD41D5522F0}" srcOrd="0" destOrd="1" presId="urn:microsoft.com/office/officeart/2005/8/layout/hList1"/>
    <dgm:cxn modelId="{1249F39D-6F78-4567-B424-7CB73BB4A6E2}" srcId="{010E3720-9C63-46C0-81F6-8DA61AEA5E16}" destId="{9CAF43D3-7D16-48DF-A1C3-E1CD90386909}" srcOrd="0" destOrd="0" parTransId="{268434A5-619D-4B1B-B531-4AEB50CDBEBA}" sibTransId="{A7B85FD2-E73D-4C63-8C49-32F823833037}"/>
    <dgm:cxn modelId="{1F98ED68-18AC-451C-93E2-B82CFB31254D}" srcId="{010E3720-9C63-46C0-81F6-8DA61AEA5E16}" destId="{A3F8A75B-9215-4B8E-8EFE-7BB622047432}" srcOrd="1" destOrd="0" parTransId="{4BA77CA8-064C-46FD-9D7A-CC5B01951274}" sibTransId="{1C2E240A-455F-4B98-9CAB-C9A7EDE92EB7}"/>
    <dgm:cxn modelId="{3E727564-80EE-4556-B4F3-2B9CEE8E7192}" type="presOf" srcId="{22136B1E-FDC6-41CB-A726-21677ED4AE07}" destId="{91CBB68E-3409-4D61-B3F7-F9827910C8C5}" srcOrd="0" destOrd="0" presId="urn:microsoft.com/office/officeart/2005/8/layout/hList1"/>
    <dgm:cxn modelId="{A6211B38-F31E-4F98-AFE1-169A737B5577}" srcId="{92ACAFE6-FB54-4B2C-BECF-50B002DC754E}" destId="{22136B1E-FDC6-41CB-A726-21677ED4AE07}" srcOrd="0" destOrd="0" parTransId="{7DC54BD2-F3D2-4127-A23A-B5869D097BD4}" sibTransId="{5A0FA479-591C-474A-B426-B66A1F7499E1}"/>
    <dgm:cxn modelId="{AD668756-8A71-487C-8C2C-049CAB723B13}" type="presOf" srcId="{36EA7FDD-55F0-489F-B661-226C0D7E104D}" destId="{3250858E-6C8D-4EFF-8AF9-BB6F405ED230}" srcOrd="0" destOrd="0" presId="urn:microsoft.com/office/officeart/2005/8/layout/hList1"/>
    <dgm:cxn modelId="{3D0CD442-1741-485A-9158-F1CB0961B22A}" type="presOf" srcId="{976F0588-2487-49A8-90FF-7BE2C71A53FB}" destId="{39A19ED7-1498-4D4D-8516-6F6820C48EFE}" srcOrd="0" destOrd="1" presId="urn:microsoft.com/office/officeart/2005/8/layout/hList1"/>
    <dgm:cxn modelId="{08905FF2-F9A4-44D1-97EC-EF746A0D88DA}" type="presOf" srcId="{010E3720-9C63-46C0-81F6-8DA61AEA5E16}" destId="{7792974E-10C9-47DF-8AD9-C6C922655587}" srcOrd="0" destOrd="0" presId="urn:microsoft.com/office/officeart/2005/8/layout/hList1"/>
    <dgm:cxn modelId="{58FA3E39-CD5A-457A-9DAC-9FDEE7F284B8}" type="presOf" srcId="{9CAF43D3-7D16-48DF-A1C3-E1CD90386909}" destId="{FF96DA96-81D2-4D96-AFEF-DDD41D5522F0}" srcOrd="0" destOrd="0" presId="urn:microsoft.com/office/officeart/2005/8/layout/hList1"/>
    <dgm:cxn modelId="{E37A10BB-F8AF-4B98-9C22-A5F6632237D9}" srcId="{36EA7FDD-55F0-489F-B661-226C0D7E104D}" destId="{976F0588-2487-49A8-90FF-7BE2C71A53FB}" srcOrd="1" destOrd="0" parTransId="{0ED8184E-7F3F-4FC8-9B96-C6E68BAEBD1F}" sibTransId="{C622ED77-C438-44C7-99E8-3EF90545D251}"/>
    <dgm:cxn modelId="{98EE86D7-2EA7-4315-9E09-7539FBD5E043}" type="presOf" srcId="{07D4CAE4-FF4D-4DE2-B066-A8C15DA5FA82}" destId="{91CBB68E-3409-4D61-B3F7-F9827910C8C5}" srcOrd="0" destOrd="1" presId="urn:microsoft.com/office/officeart/2005/8/layout/hList1"/>
    <dgm:cxn modelId="{78F4C82A-D415-4547-9D51-CBD71D08D852}" srcId="{92ACAFE6-FB54-4B2C-BECF-50B002DC754E}" destId="{07D4CAE4-FF4D-4DE2-B066-A8C15DA5FA82}" srcOrd="1" destOrd="0" parTransId="{6B44A350-41A6-40E6-82BA-817A6758A85C}" sibTransId="{B54D999C-0A0F-4FDF-BA60-5BC18A0DC6A9}"/>
    <dgm:cxn modelId="{A5B44F2E-699F-4F0C-A2A2-88CE9E943C60}" type="presOf" srcId="{92ACAFE6-FB54-4B2C-BECF-50B002DC754E}" destId="{4B6949B0-8FC0-4EEE-9018-3D9258BB0B06}" srcOrd="0" destOrd="0" presId="urn:microsoft.com/office/officeart/2005/8/layout/hList1"/>
    <dgm:cxn modelId="{C41A7165-5B79-4CB5-9FF0-B26808CF553A}" type="presOf" srcId="{F5973ABA-F1F2-46D1-BD40-5A27F9B0B216}" destId="{39A19ED7-1498-4D4D-8516-6F6820C48EFE}" srcOrd="0" destOrd="0" presId="urn:microsoft.com/office/officeart/2005/8/layout/hList1"/>
    <dgm:cxn modelId="{1A8209E3-68F3-4533-8FB3-66963BDBF177}" srcId="{F38314D6-3317-4B19-B3DE-131BB2941F0D}" destId="{92ACAFE6-FB54-4B2C-BECF-50B002DC754E}" srcOrd="0" destOrd="0" parTransId="{0AD135FF-A3F7-40EC-9233-958B17822D3D}" sibTransId="{47C614AE-EA56-4D98-99F0-3BEF8AEE699C}"/>
    <dgm:cxn modelId="{A43233E4-3618-4C39-A0DC-1C5E97FA0CEE}" type="presOf" srcId="{F38314D6-3317-4B19-B3DE-131BB2941F0D}" destId="{C3ACE3AA-E1F9-4C48-AFCF-F5F795AD142A}" srcOrd="0" destOrd="0" presId="urn:microsoft.com/office/officeart/2005/8/layout/hList1"/>
    <dgm:cxn modelId="{C0EC7FB7-FA1E-4D1D-A0E8-AC685260D921}" srcId="{F38314D6-3317-4B19-B3DE-131BB2941F0D}" destId="{36EA7FDD-55F0-489F-B661-226C0D7E104D}" srcOrd="2" destOrd="0" parTransId="{01670205-E18C-4773-979D-7EC3804364C4}" sibTransId="{A13E42A8-0A8D-4C5C-8433-51F0569B0074}"/>
    <dgm:cxn modelId="{D3A51546-AD2D-4E71-B112-BC5CA7AFB972}" type="presParOf" srcId="{C3ACE3AA-E1F9-4C48-AFCF-F5F795AD142A}" destId="{9963A675-C3B0-4C8E-9D58-01C7E04E2A07}" srcOrd="0" destOrd="0" presId="urn:microsoft.com/office/officeart/2005/8/layout/hList1"/>
    <dgm:cxn modelId="{CCC0D2EE-A16B-4B62-AC0D-B0499E9CDA73}" type="presParOf" srcId="{9963A675-C3B0-4C8E-9D58-01C7E04E2A07}" destId="{4B6949B0-8FC0-4EEE-9018-3D9258BB0B06}" srcOrd="0" destOrd="0" presId="urn:microsoft.com/office/officeart/2005/8/layout/hList1"/>
    <dgm:cxn modelId="{0175D427-98DB-4FF7-960A-0695D5F3837B}" type="presParOf" srcId="{9963A675-C3B0-4C8E-9D58-01C7E04E2A07}" destId="{91CBB68E-3409-4D61-B3F7-F9827910C8C5}" srcOrd="1" destOrd="0" presId="urn:microsoft.com/office/officeart/2005/8/layout/hList1"/>
    <dgm:cxn modelId="{2B2B1078-4E7E-4F46-B32E-A384E9AA548F}" type="presParOf" srcId="{C3ACE3AA-E1F9-4C48-AFCF-F5F795AD142A}" destId="{C478BAE5-9FA3-40AE-AD4C-88A3C70E3B04}" srcOrd="1" destOrd="0" presId="urn:microsoft.com/office/officeart/2005/8/layout/hList1"/>
    <dgm:cxn modelId="{DD639443-27D2-4E2C-AAB2-BF1052371E0E}" type="presParOf" srcId="{C3ACE3AA-E1F9-4C48-AFCF-F5F795AD142A}" destId="{27F5582D-8FA5-4DB4-AF01-DEDE942AEDAA}" srcOrd="2" destOrd="0" presId="urn:microsoft.com/office/officeart/2005/8/layout/hList1"/>
    <dgm:cxn modelId="{A9B53138-1B5A-4BC2-B0C7-3D1ED291E373}" type="presParOf" srcId="{27F5582D-8FA5-4DB4-AF01-DEDE942AEDAA}" destId="{7792974E-10C9-47DF-8AD9-C6C922655587}" srcOrd="0" destOrd="0" presId="urn:microsoft.com/office/officeart/2005/8/layout/hList1"/>
    <dgm:cxn modelId="{2675CDA1-F1FA-4323-9129-0CE4B4950EC8}" type="presParOf" srcId="{27F5582D-8FA5-4DB4-AF01-DEDE942AEDAA}" destId="{FF96DA96-81D2-4D96-AFEF-DDD41D5522F0}" srcOrd="1" destOrd="0" presId="urn:microsoft.com/office/officeart/2005/8/layout/hList1"/>
    <dgm:cxn modelId="{8F7F1D9A-02DF-434F-B6EB-85932C9A1C29}" type="presParOf" srcId="{C3ACE3AA-E1F9-4C48-AFCF-F5F795AD142A}" destId="{F94ABB5F-9D5A-4313-B569-8669658F2E05}" srcOrd="3" destOrd="0" presId="urn:microsoft.com/office/officeart/2005/8/layout/hList1"/>
    <dgm:cxn modelId="{EFE059C0-EDAD-429B-A3D0-1852CE776F3A}" type="presParOf" srcId="{C3ACE3AA-E1F9-4C48-AFCF-F5F795AD142A}" destId="{06D3703C-AF32-4D36-B2B8-6034CC247259}" srcOrd="4" destOrd="0" presId="urn:microsoft.com/office/officeart/2005/8/layout/hList1"/>
    <dgm:cxn modelId="{59A4EC48-51F0-4223-95EC-DA274EF7699A}" type="presParOf" srcId="{06D3703C-AF32-4D36-B2B8-6034CC247259}" destId="{3250858E-6C8D-4EFF-8AF9-BB6F405ED230}" srcOrd="0" destOrd="0" presId="urn:microsoft.com/office/officeart/2005/8/layout/hList1"/>
    <dgm:cxn modelId="{0A03CF47-CFC6-4BD2-8462-E5519CC98F71}" type="presParOf" srcId="{06D3703C-AF32-4D36-B2B8-6034CC247259}" destId="{39A19ED7-1498-4D4D-8516-6F6820C48EFE}"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FF2031-14F9-41B3-B25C-8FE6D80F2660}" type="doc">
      <dgm:prSet loTypeId="urn:microsoft.com/office/officeart/2005/8/layout/hList1" loCatId="list" qsTypeId="urn:microsoft.com/office/officeart/2005/8/quickstyle/simple1#13" qsCatId="simple" csTypeId="urn:microsoft.com/office/officeart/2005/8/colors/accent1_2#13" csCatId="accent1" phldr="1"/>
      <dgm:spPr/>
      <dgm:t>
        <a:bodyPr/>
        <a:lstStyle/>
        <a:p>
          <a:endParaRPr lang="en-US"/>
        </a:p>
      </dgm:t>
    </dgm:pt>
    <dgm:pt modelId="{F1906561-F218-4887-890F-6FD9B410B582}">
      <dgm:prSet phldrT="[Text]"/>
      <dgm:spPr/>
      <dgm:t>
        <a:bodyPr/>
        <a:lstStyle/>
        <a:p>
          <a:r>
            <a:rPr lang="en-US" dirty="0" err="1" smtClean="0"/>
            <a:t>Jethro</a:t>
          </a:r>
          <a:r>
            <a:rPr lang="en-US" dirty="0" smtClean="0"/>
            <a:t> </a:t>
          </a:r>
          <a:r>
            <a:rPr lang="en-US" dirty="0" err="1" smtClean="0"/>
            <a:t>Tull</a:t>
          </a:r>
          <a:r>
            <a:rPr lang="en-US" dirty="0" smtClean="0"/>
            <a:t> (English)</a:t>
          </a:r>
          <a:endParaRPr lang="en-US" dirty="0"/>
        </a:p>
      </dgm:t>
    </dgm:pt>
    <dgm:pt modelId="{63311859-0937-4B78-9C12-82AFC3081567}" type="parTrans" cxnId="{27E58356-E972-4BDD-9B64-E34705C3E6D2}">
      <dgm:prSet/>
      <dgm:spPr/>
      <dgm:t>
        <a:bodyPr/>
        <a:lstStyle/>
        <a:p>
          <a:endParaRPr lang="en-US"/>
        </a:p>
      </dgm:t>
    </dgm:pt>
    <dgm:pt modelId="{84F9898A-8433-4AAC-B294-35C69D29D0E3}" type="sibTrans" cxnId="{27E58356-E972-4BDD-9B64-E34705C3E6D2}">
      <dgm:prSet/>
      <dgm:spPr/>
      <dgm:t>
        <a:bodyPr/>
        <a:lstStyle/>
        <a:p>
          <a:endParaRPr lang="en-US"/>
        </a:p>
      </dgm:t>
    </dgm:pt>
    <dgm:pt modelId="{94EA0345-C91C-46E2-8081-2E9A9A5FC34A}">
      <dgm:prSet phldrT="[Text]"/>
      <dgm:spPr/>
      <dgm:t>
        <a:bodyPr/>
        <a:lstStyle/>
        <a:p>
          <a:r>
            <a:rPr lang="en-US" dirty="0" smtClean="0"/>
            <a:t>Seed drill: Planted seeds in straight rows as opposed to scattering them over a field</a:t>
          </a:r>
          <a:endParaRPr lang="en-US" dirty="0"/>
        </a:p>
      </dgm:t>
    </dgm:pt>
    <dgm:pt modelId="{F7318F69-00DB-449A-B140-C1BB4EB796D0}" type="parTrans" cxnId="{211967D8-49C2-4B54-B284-711FA551571C}">
      <dgm:prSet/>
      <dgm:spPr/>
      <dgm:t>
        <a:bodyPr/>
        <a:lstStyle/>
        <a:p>
          <a:endParaRPr lang="en-US"/>
        </a:p>
      </dgm:t>
    </dgm:pt>
    <dgm:pt modelId="{3CA945EB-877F-4BDF-84F5-60D603C2893B}" type="sibTrans" cxnId="{211967D8-49C2-4B54-B284-711FA551571C}">
      <dgm:prSet/>
      <dgm:spPr/>
      <dgm:t>
        <a:bodyPr/>
        <a:lstStyle/>
        <a:p>
          <a:endParaRPr lang="en-US"/>
        </a:p>
      </dgm:t>
    </dgm:pt>
    <dgm:pt modelId="{F313E80E-E17F-4F84-93F8-2E22EE7E61E0}">
      <dgm:prSet phldrT="[Text]"/>
      <dgm:spPr/>
      <dgm:t>
        <a:bodyPr/>
        <a:lstStyle/>
        <a:p>
          <a:r>
            <a:rPr lang="en-US" dirty="0" smtClean="0"/>
            <a:t>Horse-drawn cultivation: Loosened the soil and eliminated weeds</a:t>
          </a:r>
          <a:endParaRPr lang="en-US" dirty="0"/>
        </a:p>
      </dgm:t>
    </dgm:pt>
    <dgm:pt modelId="{78C83366-A4AC-402F-BCCB-3353419020A3}" type="parTrans" cxnId="{A8DA98F6-B441-4890-BDC7-884D5707E866}">
      <dgm:prSet/>
      <dgm:spPr/>
      <dgm:t>
        <a:bodyPr/>
        <a:lstStyle/>
        <a:p>
          <a:endParaRPr lang="en-US"/>
        </a:p>
      </dgm:t>
    </dgm:pt>
    <dgm:pt modelId="{AD40877E-1C44-4578-9B0E-FA6063610FBD}" type="sibTrans" cxnId="{A8DA98F6-B441-4890-BDC7-884D5707E866}">
      <dgm:prSet/>
      <dgm:spPr/>
      <dgm:t>
        <a:bodyPr/>
        <a:lstStyle/>
        <a:p>
          <a:endParaRPr lang="en-US"/>
        </a:p>
      </dgm:t>
    </dgm:pt>
    <dgm:pt modelId="{AA065655-92DB-45CA-AC16-7D0C8F500DCF}">
      <dgm:prSet phldrT="[Text]"/>
      <dgm:spPr/>
      <dgm:t>
        <a:bodyPr/>
        <a:lstStyle/>
        <a:p>
          <a:r>
            <a:rPr lang="en-US" dirty="0" smtClean="0"/>
            <a:t>Lord Townshend (English)</a:t>
          </a:r>
          <a:endParaRPr lang="en-US" dirty="0"/>
        </a:p>
      </dgm:t>
    </dgm:pt>
    <dgm:pt modelId="{14907DDE-C80C-45E0-83EC-CF5DE87742E0}" type="parTrans" cxnId="{0D82D605-7936-4260-AC5A-04B61DA02513}">
      <dgm:prSet/>
      <dgm:spPr/>
      <dgm:t>
        <a:bodyPr/>
        <a:lstStyle/>
        <a:p>
          <a:endParaRPr lang="en-US"/>
        </a:p>
      </dgm:t>
    </dgm:pt>
    <dgm:pt modelId="{AFCA58BD-2FBB-467B-86E3-E1D85FE65709}" type="sibTrans" cxnId="{0D82D605-7936-4260-AC5A-04B61DA02513}">
      <dgm:prSet/>
      <dgm:spPr/>
      <dgm:t>
        <a:bodyPr/>
        <a:lstStyle/>
        <a:p>
          <a:endParaRPr lang="en-US"/>
        </a:p>
      </dgm:t>
    </dgm:pt>
    <dgm:pt modelId="{A7BA7B91-25DD-49A7-BB5C-85C706F6A000}">
      <dgm:prSet phldrT="[Text]"/>
      <dgm:spPr/>
      <dgm:t>
        <a:bodyPr/>
        <a:lstStyle/>
        <a:p>
          <a:r>
            <a:rPr lang="en-US" dirty="0" smtClean="0"/>
            <a:t>Crop rotation: Ended the three-field system by illustrating how planting different crops in the same field each year kept the soil from becoming exhausted</a:t>
          </a:r>
          <a:endParaRPr lang="en-US" dirty="0"/>
        </a:p>
      </dgm:t>
    </dgm:pt>
    <dgm:pt modelId="{741A238B-99B3-4A6F-9054-2B5F76438E52}" type="parTrans" cxnId="{7855B45C-362F-4F26-B908-C6701A68E146}">
      <dgm:prSet/>
      <dgm:spPr/>
      <dgm:t>
        <a:bodyPr/>
        <a:lstStyle/>
        <a:p>
          <a:endParaRPr lang="en-US"/>
        </a:p>
      </dgm:t>
    </dgm:pt>
    <dgm:pt modelId="{BDABB409-05A7-4CBC-9657-FA53ECF2D5BA}" type="sibTrans" cxnId="{7855B45C-362F-4F26-B908-C6701A68E146}">
      <dgm:prSet/>
      <dgm:spPr/>
      <dgm:t>
        <a:bodyPr/>
        <a:lstStyle/>
        <a:p>
          <a:endParaRPr lang="en-US"/>
        </a:p>
      </dgm:t>
    </dgm:pt>
    <dgm:pt modelId="{639483F0-9894-4CCC-A9A7-8BAE2B0C5AEF}">
      <dgm:prSet phldrT="[Text]"/>
      <dgm:spPr/>
      <dgm:t>
        <a:bodyPr/>
        <a:lstStyle/>
        <a:p>
          <a:r>
            <a:rPr lang="en-US" dirty="0" smtClean="0"/>
            <a:t>Robert </a:t>
          </a:r>
          <a:r>
            <a:rPr lang="en-US" dirty="0" err="1" smtClean="0"/>
            <a:t>Bakewell</a:t>
          </a:r>
          <a:r>
            <a:rPr lang="en-US" dirty="0" smtClean="0"/>
            <a:t> (English)</a:t>
          </a:r>
          <a:endParaRPr lang="en-US" dirty="0"/>
        </a:p>
      </dgm:t>
    </dgm:pt>
    <dgm:pt modelId="{2B3DE0EB-E03C-4C1D-911E-2AABEF426370}" type="parTrans" cxnId="{521D4883-5667-4D37-9520-0D314B10E196}">
      <dgm:prSet/>
      <dgm:spPr/>
      <dgm:t>
        <a:bodyPr/>
        <a:lstStyle/>
        <a:p>
          <a:endParaRPr lang="en-US"/>
        </a:p>
      </dgm:t>
    </dgm:pt>
    <dgm:pt modelId="{BB134821-C352-4D17-B764-8CB7AC6B7E99}" type="sibTrans" cxnId="{521D4883-5667-4D37-9520-0D314B10E196}">
      <dgm:prSet/>
      <dgm:spPr/>
      <dgm:t>
        <a:bodyPr/>
        <a:lstStyle/>
        <a:p>
          <a:endParaRPr lang="en-US"/>
        </a:p>
      </dgm:t>
    </dgm:pt>
    <dgm:pt modelId="{77D21E93-2837-4D67-B841-0BD4194BE7AA}">
      <dgm:prSet phldrT="[Text]"/>
      <dgm:spPr/>
      <dgm:t>
        <a:bodyPr/>
        <a:lstStyle/>
        <a:p>
          <a:r>
            <a:rPr lang="en-US" dirty="0" smtClean="0"/>
            <a:t>Stock breeding: First to scientifically breed farm animals for increased production of, and better quality, beef, milk, wool, etc. </a:t>
          </a:r>
          <a:endParaRPr lang="en-US" dirty="0"/>
        </a:p>
      </dgm:t>
    </dgm:pt>
    <dgm:pt modelId="{38AB75FC-EC93-44B6-AEEE-B0A98F8292F8}" type="parTrans" cxnId="{4F6AA4AD-E758-4462-9906-FF60172A6356}">
      <dgm:prSet/>
      <dgm:spPr/>
      <dgm:t>
        <a:bodyPr/>
        <a:lstStyle/>
        <a:p>
          <a:endParaRPr lang="en-US"/>
        </a:p>
      </dgm:t>
    </dgm:pt>
    <dgm:pt modelId="{C535B9FE-1031-4AA7-8ACF-E8D848D046D5}" type="sibTrans" cxnId="{4F6AA4AD-E758-4462-9906-FF60172A6356}">
      <dgm:prSet/>
      <dgm:spPr/>
      <dgm:t>
        <a:bodyPr/>
        <a:lstStyle/>
        <a:p>
          <a:endParaRPr lang="en-US"/>
        </a:p>
      </dgm:t>
    </dgm:pt>
    <dgm:pt modelId="{690DC98B-4DDE-4914-9743-FF2CFADAD1A6}">
      <dgm:prSet phldrT="[Text]"/>
      <dgm:spPr/>
      <dgm:t>
        <a:bodyPr/>
        <a:lstStyle/>
        <a:p>
          <a:r>
            <a:rPr lang="en-US" dirty="0" smtClean="0"/>
            <a:t>Arthur Young (English)</a:t>
          </a:r>
          <a:endParaRPr lang="en-US" dirty="0"/>
        </a:p>
      </dgm:t>
    </dgm:pt>
    <dgm:pt modelId="{0FA8C946-6385-4ECE-A162-E9A94BF0ABBE}" type="parTrans" cxnId="{263D7661-82D3-45B2-804D-264BBFEF14A0}">
      <dgm:prSet/>
      <dgm:spPr/>
      <dgm:t>
        <a:bodyPr/>
        <a:lstStyle/>
        <a:p>
          <a:endParaRPr lang="en-US"/>
        </a:p>
      </dgm:t>
    </dgm:pt>
    <dgm:pt modelId="{8AD2D08F-347B-4E5B-9D7F-5E2762F6795C}" type="sibTrans" cxnId="{263D7661-82D3-45B2-804D-264BBFEF14A0}">
      <dgm:prSet/>
      <dgm:spPr/>
      <dgm:t>
        <a:bodyPr/>
        <a:lstStyle/>
        <a:p>
          <a:endParaRPr lang="en-US"/>
        </a:p>
      </dgm:t>
    </dgm:pt>
    <dgm:pt modelId="{D838CD91-FE3D-4C94-856E-B9CB77E6EA00}">
      <dgm:prSet phldrT="[Text]"/>
      <dgm:spPr/>
      <dgm:t>
        <a:bodyPr/>
        <a:lstStyle/>
        <a:p>
          <a:r>
            <a:rPr lang="en-US" dirty="0" smtClean="0"/>
            <a:t>Agricultural writer: Popularized new farming methods and machinery</a:t>
          </a:r>
          <a:endParaRPr lang="en-US" dirty="0"/>
        </a:p>
      </dgm:t>
    </dgm:pt>
    <dgm:pt modelId="{53E168E1-7B0B-42E0-9D6D-73D2752DB407}" type="parTrans" cxnId="{B0C54085-0F3C-4275-8F94-224102968763}">
      <dgm:prSet/>
      <dgm:spPr/>
      <dgm:t>
        <a:bodyPr/>
        <a:lstStyle/>
        <a:p>
          <a:endParaRPr lang="en-US"/>
        </a:p>
      </dgm:t>
    </dgm:pt>
    <dgm:pt modelId="{AEAB69E8-3B73-4A8E-8E64-D25140D9195C}" type="sibTrans" cxnId="{B0C54085-0F3C-4275-8F94-224102968763}">
      <dgm:prSet/>
      <dgm:spPr/>
      <dgm:t>
        <a:bodyPr/>
        <a:lstStyle/>
        <a:p>
          <a:endParaRPr lang="en-US"/>
        </a:p>
      </dgm:t>
    </dgm:pt>
    <dgm:pt modelId="{3CBB75F0-A5FF-4894-86AB-34DD7347AC60}">
      <dgm:prSet phldrT="[Text]"/>
      <dgm:spPr/>
      <dgm:t>
        <a:bodyPr/>
        <a:lstStyle/>
        <a:p>
          <a:r>
            <a:rPr lang="en-US" dirty="0" smtClean="0"/>
            <a:t>Justus von Liebig (German)</a:t>
          </a:r>
          <a:endParaRPr lang="en-US" dirty="0"/>
        </a:p>
      </dgm:t>
    </dgm:pt>
    <dgm:pt modelId="{12541292-F3DE-440D-A8E2-340C68E4BC0D}" type="parTrans" cxnId="{B0174E84-DAFE-46A9-8C13-F021CE2B2C87}">
      <dgm:prSet/>
      <dgm:spPr/>
      <dgm:t>
        <a:bodyPr/>
        <a:lstStyle/>
        <a:p>
          <a:endParaRPr lang="en-US"/>
        </a:p>
      </dgm:t>
    </dgm:pt>
    <dgm:pt modelId="{B64213B3-86CB-4124-91BC-4159E169FC4D}" type="sibTrans" cxnId="{B0174E84-DAFE-46A9-8C13-F021CE2B2C87}">
      <dgm:prSet/>
      <dgm:spPr/>
      <dgm:t>
        <a:bodyPr/>
        <a:lstStyle/>
        <a:p>
          <a:endParaRPr lang="en-US"/>
        </a:p>
      </dgm:t>
    </dgm:pt>
    <dgm:pt modelId="{A71EC13C-B317-4A81-B58F-C583027C8DF7}">
      <dgm:prSet phldrT="[Text]"/>
      <dgm:spPr/>
      <dgm:t>
        <a:bodyPr/>
        <a:lstStyle/>
        <a:p>
          <a:r>
            <a:rPr lang="en-US" dirty="0" smtClean="0"/>
            <a:t>Fertilizers: Invented fertilizers to enrich exhausted soil, which increased the amount of available farmland</a:t>
          </a:r>
          <a:endParaRPr lang="en-US" dirty="0"/>
        </a:p>
      </dgm:t>
    </dgm:pt>
    <dgm:pt modelId="{89A99825-3274-4535-A7C8-4C5109A9BE56}" type="parTrans" cxnId="{73FAF4EA-DA50-4B0B-A6EB-77A7FA59683E}">
      <dgm:prSet/>
      <dgm:spPr/>
      <dgm:t>
        <a:bodyPr/>
        <a:lstStyle/>
        <a:p>
          <a:endParaRPr lang="en-US"/>
        </a:p>
      </dgm:t>
    </dgm:pt>
    <dgm:pt modelId="{8A9D5B29-4F5B-4B98-8393-0686BEB28B91}" type="sibTrans" cxnId="{73FAF4EA-DA50-4B0B-A6EB-77A7FA59683E}">
      <dgm:prSet/>
      <dgm:spPr/>
      <dgm:t>
        <a:bodyPr/>
        <a:lstStyle/>
        <a:p>
          <a:endParaRPr lang="en-US"/>
        </a:p>
      </dgm:t>
    </dgm:pt>
    <dgm:pt modelId="{743F6D2E-1CD1-44D0-987D-114F699F1989}" type="pres">
      <dgm:prSet presAssocID="{0CFF2031-14F9-41B3-B25C-8FE6D80F2660}" presName="Name0" presStyleCnt="0">
        <dgm:presLayoutVars>
          <dgm:dir/>
          <dgm:animLvl val="lvl"/>
          <dgm:resizeHandles val="exact"/>
        </dgm:presLayoutVars>
      </dgm:prSet>
      <dgm:spPr/>
      <dgm:t>
        <a:bodyPr/>
        <a:lstStyle/>
        <a:p>
          <a:endParaRPr lang="en-US"/>
        </a:p>
      </dgm:t>
    </dgm:pt>
    <dgm:pt modelId="{775F5FBA-F2F4-41F1-88E1-BD7F4563FB6E}" type="pres">
      <dgm:prSet presAssocID="{F1906561-F218-4887-890F-6FD9B410B582}" presName="composite" presStyleCnt="0"/>
      <dgm:spPr/>
    </dgm:pt>
    <dgm:pt modelId="{F4D425B1-04A0-4932-A146-737D27C8FBF6}" type="pres">
      <dgm:prSet presAssocID="{F1906561-F218-4887-890F-6FD9B410B582}" presName="parTx" presStyleLbl="alignNode1" presStyleIdx="0" presStyleCnt="5">
        <dgm:presLayoutVars>
          <dgm:chMax val="0"/>
          <dgm:chPref val="0"/>
          <dgm:bulletEnabled val="1"/>
        </dgm:presLayoutVars>
      </dgm:prSet>
      <dgm:spPr/>
      <dgm:t>
        <a:bodyPr/>
        <a:lstStyle/>
        <a:p>
          <a:endParaRPr lang="en-US"/>
        </a:p>
      </dgm:t>
    </dgm:pt>
    <dgm:pt modelId="{E5632666-76D2-43C6-8235-D09ED1D4DC1C}" type="pres">
      <dgm:prSet presAssocID="{F1906561-F218-4887-890F-6FD9B410B582}" presName="desTx" presStyleLbl="alignAccFollowNode1" presStyleIdx="0" presStyleCnt="5">
        <dgm:presLayoutVars>
          <dgm:bulletEnabled val="1"/>
        </dgm:presLayoutVars>
      </dgm:prSet>
      <dgm:spPr/>
      <dgm:t>
        <a:bodyPr/>
        <a:lstStyle/>
        <a:p>
          <a:endParaRPr lang="en-US"/>
        </a:p>
      </dgm:t>
    </dgm:pt>
    <dgm:pt modelId="{2E1A36A1-F676-454C-84F3-0948A456010B}" type="pres">
      <dgm:prSet presAssocID="{84F9898A-8433-4AAC-B294-35C69D29D0E3}" presName="space" presStyleCnt="0"/>
      <dgm:spPr/>
    </dgm:pt>
    <dgm:pt modelId="{0CD95365-287A-47B0-8AEA-02D0ADC0610B}" type="pres">
      <dgm:prSet presAssocID="{AA065655-92DB-45CA-AC16-7D0C8F500DCF}" presName="composite" presStyleCnt="0"/>
      <dgm:spPr/>
    </dgm:pt>
    <dgm:pt modelId="{DB319CAD-E6EE-49B2-A140-5CA15E5DA60E}" type="pres">
      <dgm:prSet presAssocID="{AA065655-92DB-45CA-AC16-7D0C8F500DCF}" presName="parTx" presStyleLbl="alignNode1" presStyleIdx="1" presStyleCnt="5">
        <dgm:presLayoutVars>
          <dgm:chMax val="0"/>
          <dgm:chPref val="0"/>
          <dgm:bulletEnabled val="1"/>
        </dgm:presLayoutVars>
      </dgm:prSet>
      <dgm:spPr/>
      <dgm:t>
        <a:bodyPr/>
        <a:lstStyle/>
        <a:p>
          <a:endParaRPr lang="en-US"/>
        </a:p>
      </dgm:t>
    </dgm:pt>
    <dgm:pt modelId="{6BB9C5AC-C182-42B5-8678-3F041AD30673}" type="pres">
      <dgm:prSet presAssocID="{AA065655-92DB-45CA-AC16-7D0C8F500DCF}" presName="desTx" presStyleLbl="alignAccFollowNode1" presStyleIdx="1" presStyleCnt="5">
        <dgm:presLayoutVars>
          <dgm:bulletEnabled val="1"/>
        </dgm:presLayoutVars>
      </dgm:prSet>
      <dgm:spPr/>
      <dgm:t>
        <a:bodyPr/>
        <a:lstStyle/>
        <a:p>
          <a:endParaRPr lang="en-US"/>
        </a:p>
      </dgm:t>
    </dgm:pt>
    <dgm:pt modelId="{CDC7CC53-1A97-4203-8786-F39FC1FCEAAE}" type="pres">
      <dgm:prSet presAssocID="{AFCA58BD-2FBB-467B-86E3-E1D85FE65709}" presName="space" presStyleCnt="0"/>
      <dgm:spPr/>
    </dgm:pt>
    <dgm:pt modelId="{318A03BA-4FC0-47CB-877A-F3FB384A1808}" type="pres">
      <dgm:prSet presAssocID="{639483F0-9894-4CCC-A9A7-8BAE2B0C5AEF}" presName="composite" presStyleCnt="0"/>
      <dgm:spPr/>
    </dgm:pt>
    <dgm:pt modelId="{294F2A4E-0807-4616-9C70-4F250AB4B55E}" type="pres">
      <dgm:prSet presAssocID="{639483F0-9894-4CCC-A9A7-8BAE2B0C5AEF}" presName="parTx" presStyleLbl="alignNode1" presStyleIdx="2" presStyleCnt="5">
        <dgm:presLayoutVars>
          <dgm:chMax val="0"/>
          <dgm:chPref val="0"/>
          <dgm:bulletEnabled val="1"/>
        </dgm:presLayoutVars>
      </dgm:prSet>
      <dgm:spPr/>
      <dgm:t>
        <a:bodyPr/>
        <a:lstStyle/>
        <a:p>
          <a:endParaRPr lang="en-US"/>
        </a:p>
      </dgm:t>
    </dgm:pt>
    <dgm:pt modelId="{6A7E22F9-F2A7-49CF-B3F5-D8E8F52F3F23}" type="pres">
      <dgm:prSet presAssocID="{639483F0-9894-4CCC-A9A7-8BAE2B0C5AEF}" presName="desTx" presStyleLbl="alignAccFollowNode1" presStyleIdx="2" presStyleCnt="5">
        <dgm:presLayoutVars>
          <dgm:bulletEnabled val="1"/>
        </dgm:presLayoutVars>
      </dgm:prSet>
      <dgm:spPr/>
      <dgm:t>
        <a:bodyPr/>
        <a:lstStyle/>
        <a:p>
          <a:endParaRPr lang="en-US"/>
        </a:p>
      </dgm:t>
    </dgm:pt>
    <dgm:pt modelId="{109CAE7D-301F-42A6-A3E0-AC51CD16D42E}" type="pres">
      <dgm:prSet presAssocID="{BB134821-C352-4D17-B764-8CB7AC6B7E99}" presName="space" presStyleCnt="0"/>
      <dgm:spPr/>
    </dgm:pt>
    <dgm:pt modelId="{3DE0B81D-7C71-4362-AF37-831777F68920}" type="pres">
      <dgm:prSet presAssocID="{690DC98B-4DDE-4914-9743-FF2CFADAD1A6}" presName="composite" presStyleCnt="0"/>
      <dgm:spPr/>
    </dgm:pt>
    <dgm:pt modelId="{D010C35D-4E77-460D-A432-DD149031B2CA}" type="pres">
      <dgm:prSet presAssocID="{690DC98B-4DDE-4914-9743-FF2CFADAD1A6}" presName="parTx" presStyleLbl="alignNode1" presStyleIdx="3" presStyleCnt="5">
        <dgm:presLayoutVars>
          <dgm:chMax val="0"/>
          <dgm:chPref val="0"/>
          <dgm:bulletEnabled val="1"/>
        </dgm:presLayoutVars>
      </dgm:prSet>
      <dgm:spPr/>
      <dgm:t>
        <a:bodyPr/>
        <a:lstStyle/>
        <a:p>
          <a:endParaRPr lang="en-US"/>
        </a:p>
      </dgm:t>
    </dgm:pt>
    <dgm:pt modelId="{ED400BE5-BE32-4962-9F18-69362A5DD060}" type="pres">
      <dgm:prSet presAssocID="{690DC98B-4DDE-4914-9743-FF2CFADAD1A6}" presName="desTx" presStyleLbl="alignAccFollowNode1" presStyleIdx="3" presStyleCnt="5">
        <dgm:presLayoutVars>
          <dgm:bulletEnabled val="1"/>
        </dgm:presLayoutVars>
      </dgm:prSet>
      <dgm:spPr/>
      <dgm:t>
        <a:bodyPr/>
        <a:lstStyle/>
        <a:p>
          <a:endParaRPr lang="en-US"/>
        </a:p>
      </dgm:t>
    </dgm:pt>
    <dgm:pt modelId="{1A8B3501-3025-411D-8A10-1E2A170C881B}" type="pres">
      <dgm:prSet presAssocID="{8AD2D08F-347B-4E5B-9D7F-5E2762F6795C}" presName="space" presStyleCnt="0"/>
      <dgm:spPr/>
    </dgm:pt>
    <dgm:pt modelId="{55AAF98D-C0A3-4FE3-9702-6C5DDA3290DC}" type="pres">
      <dgm:prSet presAssocID="{3CBB75F0-A5FF-4894-86AB-34DD7347AC60}" presName="composite" presStyleCnt="0"/>
      <dgm:spPr/>
    </dgm:pt>
    <dgm:pt modelId="{8C0BA097-0A93-4450-8859-DC75BCE38866}" type="pres">
      <dgm:prSet presAssocID="{3CBB75F0-A5FF-4894-86AB-34DD7347AC60}" presName="parTx" presStyleLbl="alignNode1" presStyleIdx="4" presStyleCnt="5">
        <dgm:presLayoutVars>
          <dgm:chMax val="0"/>
          <dgm:chPref val="0"/>
          <dgm:bulletEnabled val="1"/>
        </dgm:presLayoutVars>
      </dgm:prSet>
      <dgm:spPr/>
      <dgm:t>
        <a:bodyPr/>
        <a:lstStyle/>
        <a:p>
          <a:endParaRPr lang="en-US"/>
        </a:p>
      </dgm:t>
    </dgm:pt>
    <dgm:pt modelId="{A287E22B-9A8A-483B-87EB-83B77C283104}" type="pres">
      <dgm:prSet presAssocID="{3CBB75F0-A5FF-4894-86AB-34DD7347AC60}" presName="desTx" presStyleLbl="alignAccFollowNode1" presStyleIdx="4" presStyleCnt="5">
        <dgm:presLayoutVars>
          <dgm:bulletEnabled val="1"/>
        </dgm:presLayoutVars>
      </dgm:prSet>
      <dgm:spPr/>
      <dgm:t>
        <a:bodyPr/>
        <a:lstStyle/>
        <a:p>
          <a:endParaRPr lang="en-US"/>
        </a:p>
      </dgm:t>
    </dgm:pt>
  </dgm:ptLst>
  <dgm:cxnLst>
    <dgm:cxn modelId="{B0174E84-DAFE-46A9-8C13-F021CE2B2C87}" srcId="{0CFF2031-14F9-41B3-B25C-8FE6D80F2660}" destId="{3CBB75F0-A5FF-4894-86AB-34DD7347AC60}" srcOrd="4" destOrd="0" parTransId="{12541292-F3DE-440D-A8E2-340C68E4BC0D}" sibTransId="{B64213B3-86CB-4124-91BC-4159E169FC4D}"/>
    <dgm:cxn modelId="{B0C54085-0F3C-4275-8F94-224102968763}" srcId="{690DC98B-4DDE-4914-9743-FF2CFADAD1A6}" destId="{D838CD91-FE3D-4C94-856E-B9CB77E6EA00}" srcOrd="0" destOrd="0" parTransId="{53E168E1-7B0B-42E0-9D6D-73D2752DB407}" sibTransId="{AEAB69E8-3B73-4A8E-8E64-D25140D9195C}"/>
    <dgm:cxn modelId="{3EE04FAF-BA2A-4E79-823C-E807405C67F5}" type="presOf" srcId="{F1906561-F218-4887-890F-6FD9B410B582}" destId="{F4D425B1-04A0-4932-A146-737D27C8FBF6}" srcOrd="0" destOrd="0" presId="urn:microsoft.com/office/officeart/2005/8/layout/hList1"/>
    <dgm:cxn modelId="{D7D2A30B-C45B-4AFA-BEB1-F36C1945D8D3}" type="presOf" srcId="{639483F0-9894-4CCC-A9A7-8BAE2B0C5AEF}" destId="{294F2A4E-0807-4616-9C70-4F250AB4B55E}" srcOrd="0" destOrd="0" presId="urn:microsoft.com/office/officeart/2005/8/layout/hList1"/>
    <dgm:cxn modelId="{211967D8-49C2-4B54-B284-711FA551571C}" srcId="{F1906561-F218-4887-890F-6FD9B410B582}" destId="{94EA0345-C91C-46E2-8081-2E9A9A5FC34A}" srcOrd="0" destOrd="0" parTransId="{F7318F69-00DB-449A-B140-C1BB4EB796D0}" sibTransId="{3CA945EB-877F-4BDF-84F5-60D603C2893B}"/>
    <dgm:cxn modelId="{D3137DA7-4414-4492-AC3C-85A6D317B526}" type="presOf" srcId="{AA065655-92DB-45CA-AC16-7D0C8F500DCF}" destId="{DB319CAD-E6EE-49B2-A140-5CA15E5DA60E}" srcOrd="0" destOrd="0" presId="urn:microsoft.com/office/officeart/2005/8/layout/hList1"/>
    <dgm:cxn modelId="{7855B45C-362F-4F26-B908-C6701A68E146}" srcId="{AA065655-92DB-45CA-AC16-7D0C8F500DCF}" destId="{A7BA7B91-25DD-49A7-BB5C-85C706F6A000}" srcOrd="0" destOrd="0" parTransId="{741A238B-99B3-4A6F-9054-2B5F76438E52}" sibTransId="{BDABB409-05A7-4CBC-9657-FA53ECF2D5BA}"/>
    <dgm:cxn modelId="{A659437F-9071-47C4-BC19-CB69339B9B5C}" type="presOf" srcId="{A71EC13C-B317-4A81-B58F-C583027C8DF7}" destId="{A287E22B-9A8A-483B-87EB-83B77C283104}" srcOrd="0" destOrd="0" presId="urn:microsoft.com/office/officeart/2005/8/layout/hList1"/>
    <dgm:cxn modelId="{49CDDDA1-CF81-458E-9593-C667DA5518AF}" type="presOf" srcId="{94EA0345-C91C-46E2-8081-2E9A9A5FC34A}" destId="{E5632666-76D2-43C6-8235-D09ED1D4DC1C}" srcOrd="0" destOrd="0" presId="urn:microsoft.com/office/officeart/2005/8/layout/hList1"/>
    <dgm:cxn modelId="{B8BDF7B0-97DA-4C9C-9634-E4CDFF947763}" type="presOf" srcId="{690DC98B-4DDE-4914-9743-FF2CFADAD1A6}" destId="{D010C35D-4E77-460D-A432-DD149031B2CA}" srcOrd="0" destOrd="0" presId="urn:microsoft.com/office/officeart/2005/8/layout/hList1"/>
    <dgm:cxn modelId="{A8DA98F6-B441-4890-BDC7-884D5707E866}" srcId="{F1906561-F218-4887-890F-6FD9B410B582}" destId="{F313E80E-E17F-4F84-93F8-2E22EE7E61E0}" srcOrd="1" destOrd="0" parTransId="{78C83366-A4AC-402F-BCCB-3353419020A3}" sibTransId="{AD40877E-1C44-4578-9B0E-FA6063610FBD}"/>
    <dgm:cxn modelId="{9852AE19-D34E-4DDD-8DBF-14ABECB1BB30}" type="presOf" srcId="{A7BA7B91-25DD-49A7-BB5C-85C706F6A000}" destId="{6BB9C5AC-C182-42B5-8678-3F041AD30673}" srcOrd="0" destOrd="0" presId="urn:microsoft.com/office/officeart/2005/8/layout/hList1"/>
    <dgm:cxn modelId="{2E5FF220-B1BF-41B4-9BFC-A437F58D4677}" type="presOf" srcId="{3CBB75F0-A5FF-4894-86AB-34DD7347AC60}" destId="{8C0BA097-0A93-4450-8859-DC75BCE38866}" srcOrd="0" destOrd="0" presId="urn:microsoft.com/office/officeart/2005/8/layout/hList1"/>
    <dgm:cxn modelId="{0D82D605-7936-4260-AC5A-04B61DA02513}" srcId="{0CFF2031-14F9-41B3-B25C-8FE6D80F2660}" destId="{AA065655-92DB-45CA-AC16-7D0C8F500DCF}" srcOrd="1" destOrd="0" parTransId="{14907DDE-C80C-45E0-83EC-CF5DE87742E0}" sibTransId="{AFCA58BD-2FBB-467B-86E3-E1D85FE65709}"/>
    <dgm:cxn modelId="{521D4883-5667-4D37-9520-0D314B10E196}" srcId="{0CFF2031-14F9-41B3-B25C-8FE6D80F2660}" destId="{639483F0-9894-4CCC-A9A7-8BAE2B0C5AEF}" srcOrd="2" destOrd="0" parTransId="{2B3DE0EB-E03C-4C1D-911E-2AABEF426370}" sibTransId="{BB134821-C352-4D17-B764-8CB7AC6B7E99}"/>
    <dgm:cxn modelId="{142FC4AF-8898-454C-80BE-ACBF609D038A}" type="presOf" srcId="{0CFF2031-14F9-41B3-B25C-8FE6D80F2660}" destId="{743F6D2E-1CD1-44D0-987D-114F699F1989}" srcOrd="0" destOrd="0" presId="urn:microsoft.com/office/officeart/2005/8/layout/hList1"/>
    <dgm:cxn modelId="{4F6AA4AD-E758-4462-9906-FF60172A6356}" srcId="{639483F0-9894-4CCC-A9A7-8BAE2B0C5AEF}" destId="{77D21E93-2837-4D67-B841-0BD4194BE7AA}" srcOrd="0" destOrd="0" parTransId="{38AB75FC-EC93-44B6-AEEE-B0A98F8292F8}" sibTransId="{C535B9FE-1031-4AA7-8ACF-E8D848D046D5}"/>
    <dgm:cxn modelId="{9A9EE2F6-0F35-4C10-90FD-F138A6E45B46}" type="presOf" srcId="{F313E80E-E17F-4F84-93F8-2E22EE7E61E0}" destId="{E5632666-76D2-43C6-8235-D09ED1D4DC1C}" srcOrd="0" destOrd="1" presId="urn:microsoft.com/office/officeart/2005/8/layout/hList1"/>
    <dgm:cxn modelId="{263D7661-82D3-45B2-804D-264BBFEF14A0}" srcId="{0CFF2031-14F9-41B3-B25C-8FE6D80F2660}" destId="{690DC98B-4DDE-4914-9743-FF2CFADAD1A6}" srcOrd="3" destOrd="0" parTransId="{0FA8C946-6385-4ECE-A162-E9A94BF0ABBE}" sibTransId="{8AD2D08F-347B-4E5B-9D7F-5E2762F6795C}"/>
    <dgm:cxn modelId="{27E58356-E972-4BDD-9B64-E34705C3E6D2}" srcId="{0CFF2031-14F9-41B3-B25C-8FE6D80F2660}" destId="{F1906561-F218-4887-890F-6FD9B410B582}" srcOrd="0" destOrd="0" parTransId="{63311859-0937-4B78-9C12-82AFC3081567}" sibTransId="{84F9898A-8433-4AAC-B294-35C69D29D0E3}"/>
    <dgm:cxn modelId="{C045158F-E2EB-4878-BF49-6092AE3870A3}" type="presOf" srcId="{77D21E93-2837-4D67-B841-0BD4194BE7AA}" destId="{6A7E22F9-F2A7-49CF-B3F5-D8E8F52F3F23}" srcOrd="0" destOrd="0" presId="urn:microsoft.com/office/officeart/2005/8/layout/hList1"/>
    <dgm:cxn modelId="{73FAF4EA-DA50-4B0B-A6EB-77A7FA59683E}" srcId="{3CBB75F0-A5FF-4894-86AB-34DD7347AC60}" destId="{A71EC13C-B317-4A81-B58F-C583027C8DF7}" srcOrd="0" destOrd="0" parTransId="{89A99825-3274-4535-A7C8-4C5109A9BE56}" sibTransId="{8A9D5B29-4F5B-4B98-8393-0686BEB28B91}"/>
    <dgm:cxn modelId="{9BD1ADB6-477A-4FBF-BF4D-49977D72FC0A}" type="presOf" srcId="{D838CD91-FE3D-4C94-856E-B9CB77E6EA00}" destId="{ED400BE5-BE32-4962-9F18-69362A5DD060}" srcOrd="0" destOrd="0" presId="urn:microsoft.com/office/officeart/2005/8/layout/hList1"/>
    <dgm:cxn modelId="{040FCE87-852E-4ECA-9B57-E0B817B29DEF}" type="presParOf" srcId="{743F6D2E-1CD1-44D0-987D-114F699F1989}" destId="{775F5FBA-F2F4-41F1-88E1-BD7F4563FB6E}" srcOrd="0" destOrd="0" presId="urn:microsoft.com/office/officeart/2005/8/layout/hList1"/>
    <dgm:cxn modelId="{193F1250-6905-40BE-A0F4-E59407CCAC00}" type="presParOf" srcId="{775F5FBA-F2F4-41F1-88E1-BD7F4563FB6E}" destId="{F4D425B1-04A0-4932-A146-737D27C8FBF6}" srcOrd="0" destOrd="0" presId="urn:microsoft.com/office/officeart/2005/8/layout/hList1"/>
    <dgm:cxn modelId="{27FF9FA7-F445-4010-AD13-08ED597D2ED0}" type="presParOf" srcId="{775F5FBA-F2F4-41F1-88E1-BD7F4563FB6E}" destId="{E5632666-76D2-43C6-8235-D09ED1D4DC1C}" srcOrd="1" destOrd="0" presId="urn:microsoft.com/office/officeart/2005/8/layout/hList1"/>
    <dgm:cxn modelId="{0FBB8186-AC1E-4C0B-A32E-7A11A225011E}" type="presParOf" srcId="{743F6D2E-1CD1-44D0-987D-114F699F1989}" destId="{2E1A36A1-F676-454C-84F3-0948A456010B}" srcOrd="1" destOrd="0" presId="urn:microsoft.com/office/officeart/2005/8/layout/hList1"/>
    <dgm:cxn modelId="{BAF37AC6-0F60-421A-9B75-C911EF5E68D0}" type="presParOf" srcId="{743F6D2E-1CD1-44D0-987D-114F699F1989}" destId="{0CD95365-287A-47B0-8AEA-02D0ADC0610B}" srcOrd="2" destOrd="0" presId="urn:microsoft.com/office/officeart/2005/8/layout/hList1"/>
    <dgm:cxn modelId="{992DD8B7-3F65-47A7-B791-12F12FFC046D}" type="presParOf" srcId="{0CD95365-287A-47B0-8AEA-02D0ADC0610B}" destId="{DB319CAD-E6EE-49B2-A140-5CA15E5DA60E}" srcOrd="0" destOrd="0" presId="urn:microsoft.com/office/officeart/2005/8/layout/hList1"/>
    <dgm:cxn modelId="{ABBAA8EB-DEFC-4275-9FD4-04E0DCA9DA24}" type="presParOf" srcId="{0CD95365-287A-47B0-8AEA-02D0ADC0610B}" destId="{6BB9C5AC-C182-42B5-8678-3F041AD30673}" srcOrd="1" destOrd="0" presId="urn:microsoft.com/office/officeart/2005/8/layout/hList1"/>
    <dgm:cxn modelId="{C9BAFBE7-08A3-44AB-9C06-21E713971121}" type="presParOf" srcId="{743F6D2E-1CD1-44D0-987D-114F699F1989}" destId="{CDC7CC53-1A97-4203-8786-F39FC1FCEAAE}" srcOrd="3" destOrd="0" presId="urn:microsoft.com/office/officeart/2005/8/layout/hList1"/>
    <dgm:cxn modelId="{87C19793-250F-41AC-822D-7951AA531565}" type="presParOf" srcId="{743F6D2E-1CD1-44D0-987D-114F699F1989}" destId="{318A03BA-4FC0-47CB-877A-F3FB384A1808}" srcOrd="4" destOrd="0" presId="urn:microsoft.com/office/officeart/2005/8/layout/hList1"/>
    <dgm:cxn modelId="{167569C2-84C5-4AEC-AB84-159DA73D64A0}" type="presParOf" srcId="{318A03BA-4FC0-47CB-877A-F3FB384A1808}" destId="{294F2A4E-0807-4616-9C70-4F250AB4B55E}" srcOrd="0" destOrd="0" presId="urn:microsoft.com/office/officeart/2005/8/layout/hList1"/>
    <dgm:cxn modelId="{EDA2E16F-77CD-4A27-B96D-685A10C7A42C}" type="presParOf" srcId="{318A03BA-4FC0-47CB-877A-F3FB384A1808}" destId="{6A7E22F9-F2A7-49CF-B3F5-D8E8F52F3F23}" srcOrd="1" destOrd="0" presId="urn:microsoft.com/office/officeart/2005/8/layout/hList1"/>
    <dgm:cxn modelId="{3781639E-E3CC-4CD7-B660-0973663DEA16}" type="presParOf" srcId="{743F6D2E-1CD1-44D0-987D-114F699F1989}" destId="{109CAE7D-301F-42A6-A3E0-AC51CD16D42E}" srcOrd="5" destOrd="0" presId="urn:microsoft.com/office/officeart/2005/8/layout/hList1"/>
    <dgm:cxn modelId="{2F925E45-6FF5-492B-89BE-5D5E82E1B1F0}" type="presParOf" srcId="{743F6D2E-1CD1-44D0-987D-114F699F1989}" destId="{3DE0B81D-7C71-4362-AF37-831777F68920}" srcOrd="6" destOrd="0" presId="urn:microsoft.com/office/officeart/2005/8/layout/hList1"/>
    <dgm:cxn modelId="{BFF345A1-5993-47AA-8EF9-11A48922357E}" type="presParOf" srcId="{3DE0B81D-7C71-4362-AF37-831777F68920}" destId="{D010C35D-4E77-460D-A432-DD149031B2CA}" srcOrd="0" destOrd="0" presId="urn:microsoft.com/office/officeart/2005/8/layout/hList1"/>
    <dgm:cxn modelId="{6101AE6D-3D1C-4F58-8D97-9E17DB00F4D9}" type="presParOf" srcId="{3DE0B81D-7C71-4362-AF37-831777F68920}" destId="{ED400BE5-BE32-4962-9F18-69362A5DD060}" srcOrd="1" destOrd="0" presId="urn:microsoft.com/office/officeart/2005/8/layout/hList1"/>
    <dgm:cxn modelId="{C94A992E-08B7-478B-B409-B2BFFF00DFDA}" type="presParOf" srcId="{743F6D2E-1CD1-44D0-987D-114F699F1989}" destId="{1A8B3501-3025-411D-8A10-1E2A170C881B}" srcOrd="7" destOrd="0" presId="urn:microsoft.com/office/officeart/2005/8/layout/hList1"/>
    <dgm:cxn modelId="{A287C761-990C-4170-B819-11A982076195}" type="presParOf" srcId="{743F6D2E-1CD1-44D0-987D-114F699F1989}" destId="{55AAF98D-C0A3-4FE3-9702-6C5DDA3290DC}" srcOrd="8" destOrd="0" presId="urn:microsoft.com/office/officeart/2005/8/layout/hList1"/>
    <dgm:cxn modelId="{4179EC5D-2EDA-49C8-A861-CE8EBE4AFAE5}" type="presParOf" srcId="{55AAF98D-C0A3-4FE3-9702-6C5DDA3290DC}" destId="{8C0BA097-0A93-4450-8859-DC75BCE38866}" srcOrd="0" destOrd="0" presId="urn:microsoft.com/office/officeart/2005/8/layout/hList1"/>
    <dgm:cxn modelId="{C25881C6-CAD9-4A4E-8EBE-FFCCBD48F72F}" type="presParOf" srcId="{55AAF98D-C0A3-4FE3-9702-6C5DDA3290DC}" destId="{A287E22B-9A8A-483B-87EB-83B77C28310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112EFD-DA93-4695-968F-F92E45335E51}">
      <dsp:nvSpPr>
        <dsp:cNvPr id="0" name=""/>
        <dsp:cNvSpPr/>
      </dsp:nvSpPr>
      <dsp:spPr>
        <a:xfrm>
          <a:off x="0"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i="1" kern="1200" dirty="0" smtClean="0"/>
            <a:t>Capital</a:t>
          </a:r>
          <a:r>
            <a:rPr lang="en-US" sz="2300" kern="1200" dirty="0" smtClean="0"/>
            <a:t> for investing in the means of production</a:t>
          </a:r>
          <a:endParaRPr lang="en-US" sz="2300" kern="1200" dirty="0"/>
        </a:p>
      </dsp:txBody>
      <dsp:txXfrm>
        <a:off x="0" y="746125"/>
        <a:ext cx="2333625" cy="1400175"/>
      </dsp:txXfrm>
    </dsp:sp>
    <dsp:sp modelId="{ADF66E48-D25F-4446-9847-699F80D34EAF}">
      <dsp:nvSpPr>
        <dsp:cNvPr id="0" name=""/>
        <dsp:cNvSpPr/>
      </dsp:nvSpPr>
      <dsp:spPr>
        <a:xfrm>
          <a:off x="2566987"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i="1" kern="1200" dirty="0" smtClean="0"/>
            <a:t>Colonies and Markets </a:t>
          </a:r>
          <a:r>
            <a:rPr lang="en-US" sz="2300" kern="1200" dirty="0" smtClean="0"/>
            <a:t>for manufactured goods</a:t>
          </a:r>
          <a:endParaRPr lang="en-US" sz="2300" kern="1200" dirty="0"/>
        </a:p>
      </dsp:txBody>
      <dsp:txXfrm>
        <a:off x="2566987" y="746125"/>
        <a:ext cx="2333625" cy="1400175"/>
      </dsp:txXfrm>
    </dsp:sp>
    <dsp:sp modelId="{471C50BC-4FB7-4E14-A31A-D688A21696B7}">
      <dsp:nvSpPr>
        <dsp:cNvPr id="0" name=""/>
        <dsp:cNvSpPr/>
      </dsp:nvSpPr>
      <dsp:spPr>
        <a:xfrm>
          <a:off x="5133975" y="746125"/>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i="1" kern="1200" dirty="0" smtClean="0"/>
            <a:t>Raw materials </a:t>
          </a:r>
          <a:r>
            <a:rPr lang="en-US" sz="2300" kern="1200" dirty="0" smtClean="0"/>
            <a:t>for production</a:t>
          </a:r>
          <a:endParaRPr lang="en-US" sz="2300" kern="1200" dirty="0"/>
        </a:p>
      </dsp:txBody>
      <dsp:txXfrm>
        <a:off x="5133975" y="746125"/>
        <a:ext cx="2333625" cy="1400175"/>
      </dsp:txXfrm>
    </dsp:sp>
    <dsp:sp modelId="{ADDAB02D-64AC-4358-A9D9-857F769BE8BB}">
      <dsp:nvSpPr>
        <dsp:cNvPr id="0" name=""/>
        <dsp:cNvSpPr/>
      </dsp:nvSpPr>
      <dsp:spPr>
        <a:xfrm>
          <a:off x="0"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i="1" kern="1200" dirty="0" smtClean="0"/>
            <a:t>Workers</a:t>
          </a:r>
          <a:endParaRPr lang="en-US" sz="2300" i="1" kern="1200" dirty="0"/>
        </a:p>
      </dsp:txBody>
      <dsp:txXfrm>
        <a:off x="0" y="2379662"/>
        <a:ext cx="2333625" cy="1400175"/>
      </dsp:txXfrm>
    </dsp:sp>
    <dsp:sp modelId="{6AC26982-5B73-41F0-97FA-0877B06EA4E6}">
      <dsp:nvSpPr>
        <dsp:cNvPr id="0" name=""/>
        <dsp:cNvSpPr/>
      </dsp:nvSpPr>
      <dsp:spPr>
        <a:xfrm>
          <a:off x="2566987"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i="1" kern="1200" dirty="0" smtClean="0"/>
            <a:t>Merchant marine</a:t>
          </a:r>
          <a:endParaRPr lang="en-US" sz="2300" i="1" kern="1200" dirty="0"/>
        </a:p>
      </dsp:txBody>
      <dsp:txXfrm>
        <a:off x="2566987" y="2379662"/>
        <a:ext cx="2333625" cy="1400175"/>
      </dsp:txXfrm>
    </dsp:sp>
    <dsp:sp modelId="{0F3CA7F9-1493-4A9D-BE71-D4DED9615908}">
      <dsp:nvSpPr>
        <dsp:cNvPr id="0" name=""/>
        <dsp:cNvSpPr/>
      </dsp:nvSpPr>
      <dsp:spPr>
        <a:xfrm>
          <a:off x="5133975" y="2379662"/>
          <a:ext cx="2333625" cy="14001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i="1" kern="1200" dirty="0" smtClean="0"/>
            <a:t>Geography</a:t>
          </a:r>
          <a:endParaRPr lang="en-US" sz="2300" i="1" kern="1200" dirty="0"/>
        </a:p>
      </dsp:txBody>
      <dsp:txXfrm>
        <a:off x="5133975" y="2379662"/>
        <a:ext cx="2333625" cy="140017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CCE37B-6524-409B-B246-49A092B6CB8B}">
      <dsp:nvSpPr>
        <dsp:cNvPr id="0" name=""/>
        <dsp:cNvSpPr/>
      </dsp:nvSpPr>
      <dsp:spPr>
        <a:xfrm>
          <a:off x="0" y="0"/>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C60A2-EB54-4D10-BB88-9F5FF6111D2E}">
      <dsp:nvSpPr>
        <dsp:cNvPr id="0" name=""/>
        <dsp:cNvSpPr/>
      </dsp:nvSpPr>
      <dsp:spPr>
        <a:xfrm>
          <a:off x="0" y="0"/>
          <a:ext cx="6400800" cy="9118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Eli Whitney – Cotton gin (1793) – Increased cotton production</a:t>
          </a:r>
          <a:endParaRPr lang="en-US" sz="2000" kern="1200" dirty="0">
            <a:solidFill>
              <a:schemeClr val="bg1"/>
            </a:solidFill>
          </a:endParaRPr>
        </a:p>
      </dsp:txBody>
      <dsp:txXfrm>
        <a:off x="0" y="0"/>
        <a:ext cx="6400800" cy="911849"/>
      </dsp:txXfrm>
    </dsp:sp>
    <dsp:sp modelId="{0EBCD686-4D2C-4431-B9EC-4174A2AA4988}">
      <dsp:nvSpPr>
        <dsp:cNvPr id="0" name=""/>
        <dsp:cNvSpPr/>
      </dsp:nvSpPr>
      <dsp:spPr>
        <a:xfrm>
          <a:off x="0" y="989399"/>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EEDCDB-CCEC-4A26-9129-254A0841C44D}">
      <dsp:nvSpPr>
        <dsp:cNvPr id="0" name=""/>
        <dsp:cNvSpPr/>
      </dsp:nvSpPr>
      <dsp:spPr>
        <a:xfrm>
          <a:off x="838198" y="1142998"/>
          <a:ext cx="6400800" cy="10318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Cyrus McCormick – Mechanical reaper (1834) – Increased wheat production</a:t>
          </a:r>
          <a:endParaRPr lang="en-US" sz="2000" kern="1200" dirty="0">
            <a:solidFill>
              <a:schemeClr val="bg1"/>
            </a:solidFill>
          </a:endParaRPr>
        </a:p>
      </dsp:txBody>
      <dsp:txXfrm>
        <a:off x="838198" y="1142998"/>
        <a:ext cx="6400800" cy="1031809"/>
      </dsp:txXfrm>
    </dsp:sp>
    <dsp:sp modelId="{D3AD28F3-4C31-4F98-93CF-1C03274A7F11}">
      <dsp:nvSpPr>
        <dsp:cNvPr id="0" name=""/>
        <dsp:cNvSpPr/>
      </dsp:nvSpPr>
      <dsp:spPr>
        <a:xfrm>
          <a:off x="0" y="2255489"/>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CF171-3033-4B42-A786-E9F0ED599091}">
      <dsp:nvSpPr>
        <dsp:cNvPr id="0" name=""/>
        <dsp:cNvSpPr/>
      </dsp:nvSpPr>
      <dsp:spPr>
        <a:xfrm>
          <a:off x="1371609" y="2362199"/>
          <a:ext cx="6400800" cy="9692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Other important inventions: Horse-drawn hay rake, threshing machine, steel plow</a:t>
          </a:r>
          <a:endParaRPr lang="en-US" sz="2000" kern="1200" dirty="0">
            <a:solidFill>
              <a:schemeClr val="bg1"/>
            </a:solidFill>
          </a:endParaRPr>
        </a:p>
      </dsp:txBody>
      <dsp:txXfrm>
        <a:off x="1371609" y="2362199"/>
        <a:ext cx="6400800" cy="969218"/>
      </dsp:txXfrm>
    </dsp:sp>
    <dsp:sp modelId="{035DDAE0-EC59-4191-98C1-C77CDC344B15}">
      <dsp:nvSpPr>
        <dsp:cNvPr id="0" name=""/>
        <dsp:cNvSpPr/>
      </dsp:nvSpPr>
      <dsp:spPr>
        <a:xfrm>
          <a:off x="0" y="3485128"/>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80A05A-2638-4148-A420-C68430DADF49}">
      <dsp:nvSpPr>
        <dsp:cNvPr id="0" name=""/>
        <dsp:cNvSpPr/>
      </dsp:nvSpPr>
      <dsp:spPr>
        <a:xfrm>
          <a:off x="1981204" y="3581399"/>
          <a:ext cx="6394549" cy="11253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Steam engines, gasoline and diesel engines, and electric motors were added to farm machinery as these types of engines were invented.</a:t>
          </a:r>
          <a:endParaRPr lang="en-US" sz="2000" kern="1200" dirty="0">
            <a:solidFill>
              <a:schemeClr val="bg1"/>
            </a:solidFill>
          </a:endParaRPr>
        </a:p>
      </dsp:txBody>
      <dsp:txXfrm>
        <a:off x="1981204" y="3581399"/>
        <a:ext cx="6394549" cy="1125392"/>
      </dsp:txXfrm>
    </dsp:sp>
    <dsp:sp modelId="{E6DFB8CB-329E-4C67-BFDC-84DA1D7E4EFC}">
      <dsp:nvSpPr>
        <dsp:cNvPr id="0" name=""/>
        <dsp:cNvSpPr/>
      </dsp:nvSpPr>
      <dsp:spPr>
        <a:xfrm>
          <a:off x="0" y="4724401"/>
          <a:ext cx="9144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775DF0-6F8D-4A77-B92E-E3C9A0F2A1EA}">
      <dsp:nvSpPr>
        <dsp:cNvPr id="0" name=""/>
        <dsp:cNvSpPr/>
      </dsp:nvSpPr>
      <dsp:spPr>
        <a:xfrm>
          <a:off x="2743172" y="4927891"/>
          <a:ext cx="6400800" cy="10157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rPr>
            <a:t>The Industrial and Agricultural Revolutions complemented one another.  Developments and needs in one created developments and needs in the other.</a:t>
          </a:r>
          <a:endParaRPr lang="en-US" sz="2000" kern="1200" dirty="0">
            <a:solidFill>
              <a:schemeClr val="bg1"/>
            </a:solidFill>
          </a:endParaRPr>
        </a:p>
      </dsp:txBody>
      <dsp:txXfrm>
        <a:off x="2743172" y="4927891"/>
        <a:ext cx="6400800" cy="101570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1F75DB-7F7F-4D4C-8715-AA4D251D6F9B}">
      <dsp:nvSpPr>
        <dsp:cNvPr id="0" name=""/>
        <dsp:cNvSpPr/>
      </dsp:nvSpPr>
      <dsp:spPr>
        <a:xfrm rot="5400000">
          <a:off x="4915312" y="-2629305"/>
          <a:ext cx="1355526" cy="70713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Expansion of </a:t>
          </a:r>
          <a:r>
            <a:rPr lang="en-US" sz="1300" i="1" kern="1200" dirty="0" smtClean="0"/>
            <a:t>world trade</a:t>
          </a:r>
          <a:endParaRPr lang="en-US" sz="1300" i="1" kern="1200" dirty="0"/>
        </a:p>
        <a:p>
          <a:pPr marL="114300" lvl="1" indent="-114300" algn="l" defTabSz="577850">
            <a:lnSpc>
              <a:spcPct val="90000"/>
            </a:lnSpc>
            <a:spcBef>
              <a:spcPct val="0"/>
            </a:spcBef>
            <a:spcAft>
              <a:spcPct val="15000"/>
            </a:spcAft>
            <a:buChar char="••"/>
          </a:pPr>
          <a:r>
            <a:rPr lang="en-US" sz="1300" i="1" kern="1200" dirty="0" smtClean="0"/>
            <a:t>Factory system</a:t>
          </a:r>
          <a:endParaRPr lang="en-US" sz="1300" i="1" kern="1200" dirty="0"/>
        </a:p>
        <a:p>
          <a:pPr marL="114300" lvl="1" indent="-114300" algn="l" defTabSz="577850">
            <a:lnSpc>
              <a:spcPct val="90000"/>
            </a:lnSpc>
            <a:spcBef>
              <a:spcPct val="0"/>
            </a:spcBef>
            <a:spcAft>
              <a:spcPct val="15000"/>
            </a:spcAft>
            <a:buChar char="••"/>
          </a:pPr>
          <a:r>
            <a:rPr lang="en-US" sz="1300" i="1" kern="1200" dirty="0" smtClean="0"/>
            <a:t>Mass production </a:t>
          </a:r>
          <a:r>
            <a:rPr lang="en-US" sz="1300" kern="1200" dirty="0" smtClean="0"/>
            <a:t>of goods</a:t>
          </a:r>
          <a:endParaRPr lang="en-US" sz="1300" kern="1200" dirty="0"/>
        </a:p>
        <a:p>
          <a:pPr marL="114300" lvl="1" indent="-114300" algn="l" defTabSz="577850">
            <a:lnSpc>
              <a:spcPct val="90000"/>
            </a:lnSpc>
            <a:spcBef>
              <a:spcPct val="0"/>
            </a:spcBef>
            <a:spcAft>
              <a:spcPct val="15000"/>
            </a:spcAft>
            <a:buChar char="••"/>
          </a:pPr>
          <a:r>
            <a:rPr lang="en-US" sz="1300" kern="1200" dirty="0" smtClean="0"/>
            <a:t>Industrial </a:t>
          </a:r>
          <a:r>
            <a:rPr lang="en-US" sz="1300" i="1" kern="1200" dirty="0" smtClean="0"/>
            <a:t>capitalism</a:t>
          </a:r>
          <a:endParaRPr lang="en-US" sz="1300" i="1" kern="1200" dirty="0"/>
        </a:p>
        <a:p>
          <a:pPr marL="114300" lvl="1" indent="-114300" algn="l" defTabSz="577850">
            <a:lnSpc>
              <a:spcPct val="90000"/>
            </a:lnSpc>
            <a:spcBef>
              <a:spcPct val="0"/>
            </a:spcBef>
            <a:spcAft>
              <a:spcPct val="15000"/>
            </a:spcAft>
            <a:buChar char="••"/>
          </a:pPr>
          <a:r>
            <a:rPr lang="en-US" sz="1300" kern="1200" dirty="0" smtClean="0"/>
            <a:t>Increased </a:t>
          </a:r>
          <a:r>
            <a:rPr lang="en-US" sz="1300" i="1" kern="1200" dirty="0" smtClean="0"/>
            <a:t>standard of living</a:t>
          </a:r>
          <a:endParaRPr lang="en-US" sz="1300" i="1" kern="1200" dirty="0"/>
        </a:p>
        <a:p>
          <a:pPr marL="114300" lvl="1" indent="-114300" algn="l" defTabSz="577850">
            <a:lnSpc>
              <a:spcPct val="90000"/>
            </a:lnSpc>
            <a:spcBef>
              <a:spcPct val="0"/>
            </a:spcBef>
            <a:spcAft>
              <a:spcPct val="15000"/>
            </a:spcAft>
            <a:buChar char="••"/>
          </a:pPr>
          <a:r>
            <a:rPr lang="en-US" sz="1300" i="1" kern="1200" dirty="0" smtClean="0"/>
            <a:t>Unemployment</a:t>
          </a:r>
          <a:endParaRPr lang="en-US" sz="1300" i="1" kern="1200" dirty="0"/>
        </a:p>
      </dsp:txBody>
      <dsp:txXfrm rot="5400000">
        <a:off x="4915312" y="-2629305"/>
        <a:ext cx="1355526" cy="7071340"/>
      </dsp:txXfrm>
    </dsp:sp>
    <dsp:sp modelId="{6BACB561-A823-4375-B0E6-AA26F0DA7C6F}">
      <dsp:nvSpPr>
        <dsp:cNvPr id="0" name=""/>
        <dsp:cNvSpPr/>
      </dsp:nvSpPr>
      <dsp:spPr>
        <a:xfrm>
          <a:off x="0" y="76206"/>
          <a:ext cx="2042158" cy="16944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Economic Changes</a:t>
          </a:r>
          <a:endParaRPr lang="en-US" sz="2800" kern="1200" dirty="0"/>
        </a:p>
      </dsp:txBody>
      <dsp:txXfrm>
        <a:off x="0" y="76206"/>
        <a:ext cx="2042158" cy="1694408"/>
      </dsp:txXfrm>
    </dsp:sp>
    <dsp:sp modelId="{06A452AC-B1F7-4091-B071-DBE996FD3E62}">
      <dsp:nvSpPr>
        <dsp:cNvPr id="0" name=""/>
        <dsp:cNvSpPr/>
      </dsp:nvSpPr>
      <dsp:spPr>
        <a:xfrm rot="5400000">
          <a:off x="4915316" y="-922015"/>
          <a:ext cx="1355526" cy="710183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i="1" kern="1200" smtClean="0"/>
            <a:t>Decline of landed aristocracy</a:t>
          </a:r>
          <a:endParaRPr lang="en-US" sz="1300" i="1" kern="1200" dirty="0"/>
        </a:p>
        <a:p>
          <a:pPr marL="114300" lvl="1" indent="-114300" algn="l" defTabSz="577850">
            <a:lnSpc>
              <a:spcPct val="90000"/>
            </a:lnSpc>
            <a:spcBef>
              <a:spcPct val="0"/>
            </a:spcBef>
            <a:spcAft>
              <a:spcPct val="15000"/>
            </a:spcAft>
            <a:buChar char="••"/>
          </a:pPr>
          <a:r>
            <a:rPr lang="en-US" sz="1300" kern="1200" dirty="0" smtClean="0"/>
            <a:t>Growth and expansion of </a:t>
          </a:r>
          <a:r>
            <a:rPr lang="en-US" sz="1300" i="1" kern="1200" dirty="0" smtClean="0"/>
            <a:t>democrac</a:t>
          </a:r>
          <a:r>
            <a:rPr lang="en-US" sz="1300" kern="1200" dirty="0" smtClean="0"/>
            <a:t>y</a:t>
          </a:r>
          <a:endParaRPr lang="en-US" sz="1300" kern="1200" dirty="0"/>
        </a:p>
        <a:p>
          <a:pPr marL="114300" lvl="1" indent="-114300" algn="l" defTabSz="577850">
            <a:lnSpc>
              <a:spcPct val="90000"/>
            </a:lnSpc>
            <a:spcBef>
              <a:spcPct val="0"/>
            </a:spcBef>
            <a:spcAft>
              <a:spcPct val="15000"/>
            </a:spcAft>
            <a:buChar char="••"/>
          </a:pPr>
          <a:r>
            <a:rPr lang="en-US" sz="1300" kern="1200" dirty="0" smtClean="0"/>
            <a:t>Increased </a:t>
          </a:r>
          <a:r>
            <a:rPr lang="en-US" sz="1300" i="1" kern="1200" dirty="0" smtClean="0"/>
            <a:t>government involvement </a:t>
          </a:r>
          <a:r>
            <a:rPr lang="en-US" sz="1300" kern="1200" dirty="0" smtClean="0"/>
            <a:t>in society</a:t>
          </a:r>
          <a:endParaRPr lang="en-US" sz="1300" kern="1200" dirty="0"/>
        </a:p>
        <a:p>
          <a:pPr marL="114300" lvl="1" indent="-114300" algn="l" defTabSz="577850">
            <a:lnSpc>
              <a:spcPct val="90000"/>
            </a:lnSpc>
            <a:spcBef>
              <a:spcPct val="0"/>
            </a:spcBef>
            <a:spcAft>
              <a:spcPct val="15000"/>
            </a:spcAft>
            <a:buChar char="••"/>
          </a:pPr>
          <a:r>
            <a:rPr lang="en-US" sz="1300" kern="1200" dirty="0" smtClean="0"/>
            <a:t>Increased </a:t>
          </a:r>
          <a:r>
            <a:rPr lang="en-US" sz="1300" i="1" kern="1200" dirty="0" smtClean="0"/>
            <a:t>power of industrialized nations</a:t>
          </a:r>
          <a:endParaRPr lang="en-US" sz="1300" i="1" kern="1200" dirty="0"/>
        </a:p>
        <a:p>
          <a:pPr marL="114300" lvl="1" indent="-114300" algn="l" defTabSz="577850">
            <a:lnSpc>
              <a:spcPct val="90000"/>
            </a:lnSpc>
            <a:spcBef>
              <a:spcPct val="0"/>
            </a:spcBef>
            <a:spcAft>
              <a:spcPct val="15000"/>
            </a:spcAft>
            <a:buChar char="••"/>
          </a:pPr>
          <a:r>
            <a:rPr lang="en-US" sz="1300" i="1" kern="1200" dirty="0" smtClean="0"/>
            <a:t>Nationalism and imperialism </a:t>
          </a:r>
          <a:r>
            <a:rPr lang="en-US" sz="1300" kern="1200" dirty="0" smtClean="0"/>
            <a:t>stimulated</a:t>
          </a:r>
          <a:endParaRPr lang="en-US" sz="1300" kern="1200" dirty="0"/>
        </a:p>
        <a:p>
          <a:pPr marL="114300" lvl="1" indent="-114300" algn="l" defTabSz="577850">
            <a:lnSpc>
              <a:spcPct val="90000"/>
            </a:lnSpc>
            <a:spcBef>
              <a:spcPct val="0"/>
            </a:spcBef>
            <a:spcAft>
              <a:spcPct val="15000"/>
            </a:spcAft>
            <a:buChar char="••"/>
          </a:pPr>
          <a:r>
            <a:rPr lang="en-US" sz="1300" kern="1200" dirty="0" smtClean="0"/>
            <a:t>Rise to </a:t>
          </a:r>
          <a:r>
            <a:rPr lang="en-US" sz="1300" i="1" kern="1200" dirty="0" smtClean="0"/>
            <a:t>power of businesspeople</a:t>
          </a:r>
          <a:endParaRPr lang="en-US" sz="1300" i="1" kern="1200" dirty="0"/>
        </a:p>
      </dsp:txBody>
      <dsp:txXfrm rot="5400000">
        <a:off x="4915316" y="-922015"/>
        <a:ext cx="1355526" cy="7101830"/>
      </dsp:txXfrm>
    </dsp:sp>
    <dsp:sp modelId="{413A3ABC-8400-4250-97EC-18E91C173447}">
      <dsp:nvSpPr>
        <dsp:cNvPr id="0" name=""/>
        <dsp:cNvSpPr/>
      </dsp:nvSpPr>
      <dsp:spPr>
        <a:xfrm>
          <a:off x="0" y="1828800"/>
          <a:ext cx="2042158" cy="16944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Political Changes</a:t>
          </a:r>
          <a:endParaRPr lang="en-US" sz="2800" kern="1200" dirty="0"/>
        </a:p>
      </dsp:txBody>
      <dsp:txXfrm>
        <a:off x="0" y="1828800"/>
        <a:ext cx="2042158" cy="1694408"/>
      </dsp:txXfrm>
    </dsp:sp>
    <dsp:sp modelId="{5F8313E1-EE9D-49C4-8BEA-AC29FA425D8A}">
      <dsp:nvSpPr>
        <dsp:cNvPr id="0" name=""/>
        <dsp:cNvSpPr/>
      </dsp:nvSpPr>
      <dsp:spPr>
        <a:xfrm rot="5400000">
          <a:off x="4898637" y="841883"/>
          <a:ext cx="1355526" cy="713228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Development and </a:t>
          </a:r>
          <a:r>
            <a:rPr lang="en-US" sz="1300" i="1" kern="1200" dirty="0" smtClean="0"/>
            <a:t>growth of cities</a:t>
          </a:r>
          <a:endParaRPr lang="en-US" sz="1300" i="1" kern="1200" dirty="0"/>
        </a:p>
        <a:p>
          <a:pPr marL="114300" lvl="1" indent="-114300" algn="l" defTabSz="577850">
            <a:lnSpc>
              <a:spcPct val="90000"/>
            </a:lnSpc>
            <a:spcBef>
              <a:spcPct val="0"/>
            </a:spcBef>
            <a:spcAft>
              <a:spcPct val="15000"/>
            </a:spcAft>
            <a:buChar char="••"/>
          </a:pPr>
          <a:r>
            <a:rPr lang="en-US" sz="1300" kern="1200" dirty="0" smtClean="0"/>
            <a:t>Improved status and earning </a:t>
          </a:r>
          <a:r>
            <a:rPr lang="en-US" sz="1300" i="1" kern="1200" dirty="0" smtClean="0"/>
            <a:t>power of women</a:t>
          </a:r>
          <a:endParaRPr lang="en-US" sz="1300" i="1" kern="1200" dirty="0"/>
        </a:p>
        <a:p>
          <a:pPr marL="114300" lvl="1" indent="-114300" algn="l" defTabSz="577850">
            <a:lnSpc>
              <a:spcPct val="90000"/>
            </a:lnSpc>
            <a:spcBef>
              <a:spcPct val="0"/>
            </a:spcBef>
            <a:spcAft>
              <a:spcPct val="15000"/>
            </a:spcAft>
            <a:buChar char="••"/>
          </a:pPr>
          <a:r>
            <a:rPr lang="en-US" sz="1300" kern="1200" dirty="0" smtClean="0"/>
            <a:t>Increase in </a:t>
          </a:r>
          <a:r>
            <a:rPr lang="en-US" sz="1300" i="1" kern="1200" dirty="0" smtClean="0"/>
            <a:t>leisure time</a:t>
          </a:r>
          <a:endParaRPr lang="en-US" sz="1300" i="1" kern="1200" dirty="0"/>
        </a:p>
        <a:p>
          <a:pPr marL="114300" lvl="1" indent="-114300" algn="l" defTabSz="577850">
            <a:lnSpc>
              <a:spcPct val="90000"/>
            </a:lnSpc>
            <a:spcBef>
              <a:spcPct val="0"/>
            </a:spcBef>
            <a:spcAft>
              <a:spcPct val="15000"/>
            </a:spcAft>
            <a:buChar char="••"/>
          </a:pPr>
          <a:r>
            <a:rPr lang="en-US" sz="1300" i="1" kern="1200" dirty="0" smtClean="0"/>
            <a:t>Population increases</a:t>
          </a:r>
          <a:endParaRPr lang="en-US" sz="1300" i="1" kern="1200" dirty="0"/>
        </a:p>
        <a:p>
          <a:pPr marL="114300" lvl="1" indent="-114300" algn="l" defTabSz="577850">
            <a:lnSpc>
              <a:spcPct val="90000"/>
            </a:lnSpc>
            <a:spcBef>
              <a:spcPct val="0"/>
            </a:spcBef>
            <a:spcAft>
              <a:spcPct val="15000"/>
            </a:spcAft>
            <a:buChar char="••"/>
          </a:pPr>
          <a:r>
            <a:rPr lang="en-US" sz="1300" kern="1200" dirty="0" smtClean="0"/>
            <a:t>Problems – </a:t>
          </a:r>
          <a:r>
            <a:rPr lang="en-US" sz="1300" i="1" kern="1200" dirty="0" smtClean="0"/>
            <a:t>economic insecurity, increased deadliness of war, urban slums</a:t>
          </a:r>
          <a:r>
            <a:rPr lang="en-US" sz="1300" kern="1200" dirty="0" smtClean="0"/>
            <a:t>, etc.</a:t>
          </a:r>
          <a:endParaRPr lang="en-US" sz="1300" kern="1200" dirty="0"/>
        </a:p>
        <a:p>
          <a:pPr marL="114300" lvl="1" indent="-114300" algn="l" defTabSz="577850">
            <a:lnSpc>
              <a:spcPct val="90000"/>
            </a:lnSpc>
            <a:spcBef>
              <a:spcPct val="0"/>
            </a:spcBef>
            <a:spcAft>
              <a:spcPct val="15000"/>
            </a:spcAft>
            <a:buChar char="••"/>
          </a:pPr>
          <a:r>
            <a:rPr lang="en-US" sz="1300" kern="1200" dirty="0" smtClean="0"/>
            <a:t>Science and research stimulated</a:t>
          </a:r>
          <a:endParaRPr lang="en-US" sz="1300" kern="1200" dirty="0"/>
        </a:p>
      </dsp:txBody>
      <dsp:txXfrm rot="5400000">
        <a:off x="4898637" y="841883"/>
        <a:ext cx="1355526" cy="7132289"/>
      </dsp:txXfrm>
    </dsp:sp>
    <dsp:sp modelId="{33ECA90E-9E08-4E7E-8BCE-F37510406DEC}">
      <dsp:nvSpPr>
        <dsp:cNvPr id="0" name=""/>
        <dsp:cNvSpPr/>
      </dsp:nvSpPr>
      <dsp:spPr>
        <a:xfrm>
          <a:off x="0" y="3563391"/>
          <a:ext cx="2010250" cy="16944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Social Changes</a:t>
          </a:r>
          <a:endParaRPr lang="en-US" sz="2800" kern="1200" dirty="0"/>
        </a:p>
      </dsp:txBody>
      <dsp:txXfrm>
        <a:off x="0" y="3563391"/>
        <a:ext cx="2010250" cy="169440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8B6DFD-8B53-4D67-A5CA-175551DD37CC}">
      <dsp:nvSpPr>
        <dsp:cNvPr id="0" name=""/>
        <dsp:cNvSpPr/>
      </dsp:nvSpPr>
      <dsp:spPr>
        <a:xfrm>
          <a:off x="36" y="206594"/>
          <a:ext cx="3489498" cy="777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Paris</a:t>
          </a:r>
          <a:endParaRPr lang="en-US" sz="3600" kern="1200" dirty="0"/>
        </a:p>
      </dsp:txBody>
      <dsp:txXfrm>
        <a:off x="36" y="206594"/>
        <a:ext cx="3489498" cy="777600"/>
      </dsp:txXfrm>
    </dsp:sp>
    <dsp:sp modelId="{4F25FC5D-9AFA-453F-8F94-E1CD8B060239}">
      <dsp:nvSpPr>
        <dsp:cNvPr id="0" name=""/>
        <dsp:cNvSpPr/>
      </dsp:nvSpPr>
      <dsp:spPr>
        <a:xfrm>
          <a:off x="36" y="984194"/>
          <a:ext cx="3489498" cy="333517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18</a:t>
          </a:r>
          <a:r>
            <a:rPr lang="en-US" sz="2700" kern="1200" baseline="30000" dirty="0" smtClean="0"/>
            <a:t>th</a:t>
          </a:r>
          <a:r>
            <a:rPr lang="en-US" sz="2700" kern="1200" dirty="0" smtClean="0"/>
            <a:t> century - 600,000 people</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1900 – over 2,714,000 in the Paris urban area</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2000 – over 11,000,000 in the Paris urban area</a:t>
          </a:r>
          <a:endParaRPr lang="en-US" sz="2700" kern="1200" dirty="0"/>
        </a:p>
      </dsp:txBody>
      <dsp:txXfrm>
        <a:off x="36" y="984194"/>
        <a:ext cx="3489498" cy="3335174"/>
      </dsp:txXfrm>
    </dsp:sp>
    <dsp:sp modelId="{FCB0687F-B323-4DD4-8EF5-DE2BE433C778}">
      <dsp:nvSpPr>
        <dsp:cNvPr id="0" name=""/>
        <dsp:cNvSpPr/>
      </dsp:nvSpPr>
      <dsp:spPr>
        <a:xfrm>
          <a:off x="3978064" y="206594"/>
          <a:ext cx="3489498" cy="777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London</a:t>
          </a:r>
          <a:endParaRPr lang="en-US" sz="3600" kern="1200" dirty="0"/>
        </a:p>
      </dsp:txBody>
      <dsp:txXfrm>
        <a:off x="3978064" y="206594"/>
        <a:ext cx="3489498" cy="777600"/>
      </dsp:txXfrm>
    </dsp:sp>
    <dsp:sp modelId="{ED303111-58CB-4231-B7FC-3C3A40B706ED}">
      <dsp:nvSpPr>
        <dsp:cNvPr id="0" name=""/>
        <dsp:cNvSpPr/>
      </dsp:nvSpPr>
      <dsp:spPr>
        <a:xfrm>
          <a:off x="3978064" y="984194"/>
          <a:ext cx="3489498" cy="333517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18</a:t>
          </a:r>
          <a:r>
            <a:rPr lang="en-US" sz="2700" kern="1200" baseline="30000" dirty="0" smtClean="0"/>
            <a:t>th</a:t>
          </a:r>
          <a:r>
            <a:rPr lang="en-US" sz="2700" kern="1200" dirty="0" smtClean="0"/>
            <a:t> century – 500,000 people</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1900 – over 6,200,000 in the London urban area</a:t>
          </a:r>
          <a:endParaRPr lang="en-US" sz="2700" kern="1200" dirty="0"/>
        </a:p>
        <a:p>
          <a:pPr marL="228600" lvl="1" indent="-228600" algn="l" defTabSz="1200150">
            <a:lnSpc>
              <a:spcPct val="90000"/>
            </a:lnSpc>
            <a:spcBef>
              <a:spcPct val="0"/>
            </a:spcBef>
            <a:spcAft>
              <a:spcPct val="15000"/>
            </a:spcAft>
            <a:buChar char="••"/>
          </a:pPr>
          <a:r>
            <a:rPr lang="en-US" sz="2700" kern="1200" dirty="0" smtClean="0"/>
            <a:t>Circa 2000 -  over 7,100,000 in the London urban area</a:t>
          </a:r>
          <a:endParaRPr lang="en-US" sz="2700" kern="1200" dirty="0"/>
        </a:p>
      </dsp:txBody>
      <dsp:txXfrm>
        <a:off x="3978064" y="984194"/>
        <a:ext cx="3489498" cy="333517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B1588-7A11-4EF2-8C3F-32315B1B9507}">
      <dsp:nvSpPr>
        <dsp:cNvPr id="0" name=""/>
        <dsp:cNvSpPr/>
      </dsp:nvSpPr>
      <dsp:spPr>
        <a:xfrm>
          <a:off x="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Agricultural Revolution</a:t>
          </a:r>
          <a:endParaRPr lang="en-US" sz="1400" kern="1200" dirty="0"/>
        </a:p>
      </dsp:txBody>
      <dsp:txXfrm>
        <a:off x="0" y="1414499"/>
        <a:ext cx="1143000" cy="904800"/>
      </dsp:txXfrm>
    </dsp:sp>
    <dsp:sp modelId="{4D747EE2-BEA3-4D13-A3B9-06357A65A4CE}">
      <dsp:nvSpPr>
        <dsp:cNvPr id="0" name=""/>
        <dsp:cNvSpPr/>
      </dsp:nvSpPr>
      <dsp:spPr>
        <a:xfrm>
          <a:off x="1257300" y="1725168"/>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257300" y="1725168"/>
        <a:ext cx="242316" cy="283464"/>
      </dsp:txXfrm>
    </dsp:sp>
    <dsp:sp modelId="{88193459-B428-4DBA-96A3-6CFE99AA256A}">
      <dsp:nvSpPr>
        <dsp:cNvPr id="0" name=""/>
        <dsp:cNvSpPr/>
      </dsp:nvSpPr>
      <dsp:spPr>
        <a:xfrm>
          <a:off x="160020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Increased food production</a:t>
          </a:r>
          <a:endParaRPr lang="en-US" sz="1400" kern="1200" dirty="0"/>
        </a:p>
      </dsp:txBody>
      <dsp:txXfrm>
        <a:off x="1600200" y="1414499"/>
        <a:ext cx="1143000" cy="904800"/>
      </dsp:txXfrm>
    </dsp:sp>
    <dsp:sp modelId="{F2B6DD7F-A5E4-43E9-9FF0-3C2F09E4C5E3}">
      <dsp:nvSpPr>
        <dsp:cNvPr id="0" name=""/>
        <dsp:cNvSpPr/>
      </dsp:nvSpPr>
      <dsp:spPr>
        <a:xfrm>
          <a:off x="2857500" y="1725168"/>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857500" y="1725168"/>
        <a:ext cx="242316" cy="283464"/>
      </dsp:txXfrm>
    </dsp:sp>
    <dsp:sp modelId="{6FB20446-B136-47D4-A9C4-86D0BAB55652}">
      <dsp:nvSpPr>
        <dsp:cNvPr id="0" name=""/>
        <dsp:cNvSpPr/>
      </dsp:nvSpPr>
      <dsp:spPr>
        <a:xfrm>
          <a:off x="320040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Lower food prices</a:t>
          </a:r>
          <a:endParaRPr lang="en-US" sz="1400" kern="1200" dirty="0"/>
        </a:p>
      </dsp:txBody>
      <dsp:txXfrm>
        <a:off x="3200400" y="1414499"/>
        <a:ext cx="1143000" cy="904800"/>
      </dsp:txXfrm>
    </dsp:sp>
    <dsp:sp modelId="{138AA0E6-6450-4133-8B4A-EA3CA902C54A}">
      <dsp:nvSpPr>
        <dsp:cNvPr id="0" name=""/>
        <dsp:cNvSpPr/>
      </dsp:nvSpPr>
      <dsp:spPr>
        <a:xfrm>
          <a:off x="4457700" y="1725168"/>
          <a:ext cx="242316"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457700" y="1725168"/>
        <a:ext cx="242316" cy="283464"/>
      </dsp:txXfrm>
    </dsp:sp>
    <dsp:sp modelId="{56F2D263-15DC-450A-96BD-F5736487B5B6}">
      <dsp:nvSpPr>
        <dsp:cNvPr id="0" name=""/>
        <dsp:cNvSpPr/>
      </dsp:nvSpPr>
      <dsp:spPr>
        <a:xfrm>
          <a:off x="480060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People ate more</a:t>
          </a:r>
          <a:endParaRPr lang="en-US" sz="1400" kern="1200" dirty="0"/>
        </a:p>
      </dsp:txBody>
      <dsp:txXfrm>
        <a:off x="4800600" y="1414499"/>
        <a:ext cx="1143000" cy="904800"/>
      </dsp:txXfrm>
    </dsp:sp>
    <dsp:sp modelId="{171AF2B1-9441-4E29-ADF5-0E9C68B3FF68}">
      <dsp:nvSpPr>
        <dsp:cNvPr id="0" name=""/>
        <dsp:cNvSpPr/>
      </dsp:nvSpPr>
      <dsp:spPr>
        <a:xfrm>
          <a:off x="6057900" y="1725168"/>
          <a:ext cx="242315"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057900" y="1725168"/>
        <a:ext cx="242315" cy="283464"/>
      </dsp:txXfrm>
    </dsp:sp>
    <dsp:sp modelId="{444233BE-3D55-4FB1-BE7C-2566E203096B}">
      <dsp:nvSpPr>
        <dsp:cNvPr id="0" name=""/>
        <dsp:cNvSpPr/>
      </dsp:nvSpPr>
      <dsp:spPr>
        <a:xfrm>
          <a:off x="640080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More healthy babies were born</a:t>
          </a:r>
          <a:endParaRPr lang="en-US" sz="1400" kern="1200" dirty="0"/>
        </a:p>
      </dsp:txBody>
      <dsp:txXfrm>
        <a:off x="6400800" y="1414499"/>
        <a:ext cx="1143000" cy="904800"/>
      </dsp:txXfrm>
    </dsp:sp>
    <dsp:sp modelId="{423BCD25-2D59-45D3-A8F5-7A27D0ABAD78}">
      <dsp:nvSpPr>
        <dsp:cNvPr id="0" name=""/>
        <dsp:cNvSpPr/>
      </dsp:nvSpPr>
      <dsp:spPr>
        <a:xfrm>
          <a:off x="7658100" y="1725168"/>
          <a:ext cx="242315" cy="283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658100" y="1725168"/>
        <a:ext cx="242315" cy="283464"/>
      </dsp:txXfrm>
    </dsp:sp>
    <dsp:sp modelId="{4BF36AD7-FA78-4377-861B-4293750AF589}">
      <dsp:nvSpPr>
        <dsp:cNvPr id="0" name=""/>
        <dsp:cNvSpPr/>
      </dsp:nvSpPr>
      <dsp:spPr>
        <a:xfrm>
          <a:off x="8001000" y="1414499"/>
          <a:ext cx="1143000" cy="904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Population skyrocketed</a:t>
          </a:r>
          <a:endParaRPr lang="en-US" sz="1400" kern="1200" dirty="0"/>
        </a:p>
      </dsp:txBody>
      <dsp:txXfrm>
        <a:off x="8001000" y="1414499"/>
        <a:ext cx="1143000" cy="9048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A7110D-5555-4463-B166-13BA78028767}">
      <dsp:nvSpPr>
        <dsp:cNvPr id="0" name=""/>
        <dsp:cNvSpPr/>
      </dsp:nvSpPr>
      <dsp:spPr>
        <a:xfrm rot="5400000">
          <a:off x="4551705" y="-1731770"/>
          <a:ext cx="1052525" cy="477926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1750 – 144,000,000</a:t>
          </a:r>
          <a:endParaRPr lang="en-US" sz="2900" kern="1200" dirty="0"/>
        </a:p>
        <a:p>
          <a:pPr marL="285750" lvl="1" indent="-285750" algn="l" defTabSz="1289050">
            <a:lnSpc>
              <a:spcPct val="90000"/>
            </a:lnSpc>
            <a:spcBef>
              <a:spcPct val="0"/>
            </a:spcBef>
            <a:spcAft>
              <a:spcPct val="15000"/>
            </a:spcAft>
            <a:buChar char="••"/>
          </a:pPr>
          <a:r>
            <a:rPr lang="en-US" sz="2900" kern="1200" dirty="0" smtClean="0"/>
            <a:t>1900 – 325,000,000</a:t>
          </a:r>
          <a:endParaRPr lang="en-US" sz="2900" kern="1200" dirty="0"/>
        </a:p>
      </dsp:txBody>
      <dsp:txXfrm rot="5400000">
        <a:off x="4551705" y="-1731770"/>
        <a:ext cx="1052525" cy="4779264"/>
      </dsp:txXfrm>
    </dsp:sp>
    <dsp:sp modelId="{78F30890-6C14-46BF-B69E-D72D50E53A44}">
      <dsp:nvSpPr>
        <dsp:cNvPr id="0" name=""/>
        <dsp:cNvSpPr/>
      </dsp:nvSpPr>
      <dsp:spPr>
        <a:xfrm>
          <a:off x="0" y="32"/>
          <a:ext cx="2688336" cy="13156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Europe</a:t>
          </a:r>
          <a:endParaRPr lang="en-US" sz="4400" kern="1200" dirty="0"/>
        </a:p>
      </dsp:txBody>
      <dsp:txXfrm>
        <a:off x="0" y="32"/>
        <a:ext cx="2688336" cy="1315657"/>
      </dsp:txXfrm>
    </dsp:sp>
    <dsp:sp modelId="{598CBA91-C948-4DF9-82E0-BB72ECD1E41A}">
      <dsp:nvSpPr>
        <dsp:cNvPr id="0" name=""/>
        <dsp:cNvSpPr/>
      </dsp:nvSpPr>
      <dsp:spPr>
        <a:xfrm rot="5400000">
          <a:off x="4551705" y="-350330"/>
          <a:ext cx="1052525" cy="477926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1750 - 11,000,000</a:t>
          </a:r>
          <a:endParaRPr lang="en-US" sz="2900" kern="1200" dirty="0"/>
        </a:p>
        <a:p>
          <a:pPr marL="285750" lvl="1" indent="-285750" algn="l" defTabSz="1289050">
            <a:lnSpc>
              <a:spcPct val="90000"/>
            </a:lnSpc>
            <a:spcBef>
              <a:spcPct val="0"/>
            </a:spcBef>
            <a:spcAft>
              <a:spcPct val="15000"/>
            </a:spcAft>
            <a:buChar char="••"/>
          </a:pPr>
          <a:r>
            <a:rPr lang="en-US" sz="2900" kern="1200" dirty="0" smtClean="0"/>
            <a:t>1900 - 30,000,000</a:t>
          </a:r>
          <a:endParaRPr lang="en-US" sz="2900" kern="1200" dirty="0"/>
        </a:p>
      </dsp:txBody>
      <dsp:txXfrm rot="5400000">
        <a:off x="4551705" y="-350330"/>
        <a:ext cx="1052525" cy="4779264"/>
      </dsp:txXfrm>
    </dsp:sp>
    <dsp:sp modelId="{694A826F-D3D0-4FD1-ACE9-73C96FC7EE2B}">
      <dsp:nvSpPr>
        <dsp:cNvPr id="0" name=""/>
        <dsp:cNvSpPr/>
      </dsp:nvSpPr>
      <dsp:spPr>
        <a:xfrm>
          <a:off x="0" y="1381472"/>
          <a:ext cx="2688336" cy="13156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England</a:t>
          </a:r>
          <a:endParaRPr lang="en-US" sz="4400" kern="1200" dirty="0"/>
        </a:p>
      </dsp:txBody>
      <dsp:txXfrm>
        <a:off x="0" y="1381472"/>
        <a:ext cx="2688336" cy="131565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0E021F-A1FF-4AF9-B0A8-1221806ABB86}">
      <dsp:nvSpPr>
        <dsp:cNvPr id="0" name=""/>
        <dsp:cNvSpPr/>
      </dsp:nvSpPr>
      <dsp:spPr>
        <a:xfrm>
          <a:off x="43" y="90000"/>
          <a:ext cx="4130426" cy="576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Weapons Used by Employers</a:t>
          </a:r>
          <a:endParaRPr lang="en-US" sz="2000" kern="1200" dirty="0"/>
        </a:p>
      </dsp:txBody>
      <dsp:txXfrm>
        <a:off x="43" y="90000"/>
        <a:ext cx="4130426" cy="576000"/>
      </dsp:txXfrm>
    </dsp:sp>
    <dsp:sp modelId="{A81E2A79-3B8B-46EB-A79B-BEB30C9AD431}">
      <dsp:nvSpPr>
        <dsp:cNvPr id="0" name=""/>
        <dsp:cNvSpPr/>
      </dsp:nvSpPr>
      <dsp:spPr>
        <a:xfrm>
          <a:off x="43" y="666000"/>
          <a:ext cx="4130426" cy="45017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At-will employment</a:t>
          </a:r>
          <a:endParaRPr lang="en-US" sz="2000" kern="1200" dirty="0"/>
        </a:p>
        <a:p>
          <a:pPr marL="228600" lvl="1" indent="-228600" algn="l" defTabSz="889000">
            <a:lnSpc>
              <a:spcPct val="90000"/>
            </a:lnSpc>
            <a:spcBef>
              <a:spcPct val="0"/>
            </a:spcBef>
            <a:spcAft>
              <a:spcPct val="15000"/>
            </a:spcAft>
            <a:buChar char="••"/>
          </a:pPr>
          <a:r>
            <a:rPr lang="en-US" sz="2000" kern="1200" dirty="0" smtClean="0"/>
            <a:t>Blacklists</a:t>
          </a:r>
          <a:endParaRPr lang="en-US" sz="2000" kern="1200" dirty="0"/>
        </a:p>
        <a:p>
          <a:pPr marL="228600" lvl="1" indent="-228600" algn="l" defTabSz="889000">
            <a:lnSpc>
              <a:spcPct val="90000"/>
            </a:lnSpc>
            <a:spcBef>
              <a:spcPct val="0"/>
            </a:spcBef>
            <a:spcAft>
              <a:spcPct val="15000"/>
            </a:spcAft>
            <a:buChar char="••"/>
          </a:pPr>
          <a:r>
            <a:rPr lang="en-US" sz="2000" kern="1200" dirty="0" smtClean="0"/>
            <a:t>Company unions</a:t>
          </a:r>
          <a:endParaRPr lang="en-US" sz="2000" kern="1200" dirty="0"/>
        </a:p>
        <a:p>
          <a:pPr marL="228600" lvl="1" indent="-228600" algn="l" defTabSz="889000">
            <a:lnSpc>
              <a:spcPct val="90000"/>
            </a:lnSpc>
            <a:spcBef>
              <a:spcPct val="0"/>
            </a:spcBef>
            <a:spcAft>
              <a:spcPct val="15000"/>
            </a:spcAft>
            <a:buChar char="••"/>
          </a:pPr>
          <a:r>
            <a:rPr lang="en-US" sz="2000" kern="1200" dirty="0" smtClean="0"/>
            <a:t>Individual bargaining</a:t>
          </a:r>
          <a:endParaRPr lang="en-US" sz="2000" kern="1200" dirty="0"/>
        </a:p>
        <a:p>
          <a:pPr marL="228600" lvl="1" indent="-228600" algn="l" defTabSz="889000">
            <a:lnSpc>
              <a:spcPct val="90000"/>
            </a:lnSpc>
            <a:spcBef>
              <a:spcPct val="0"/>
            </a:spcBef>
            <a:spcAft>
              <a:spcPct val="15000"/>
            </a:spcAft>
            <a:buChar char="••"/>
          </a:pPr>
          <a:r>
            <a:rPr lang="en-US" sz="2000" kern="1200" dirty="0" smtClean="0"/>
            <a:t>Injunctions</a:t>
          </a:r>
          <a:endParaRPr lang="en-US" sz="2000" kern="1200" dirty="0"/>
        </a:p>
        <a:p>
          <a:pPr marL="228600" lvl="1" indent="-228600" algn="l" defTabSz="889000">
            <a:lnSpc>
              <a:spcPct val="90000"/>
            </a:lnSpc>
            <a:spcBef>
              <a:spcPct val="0"/>
            </a:spcBef>
            <a:spcAft>
              <a:spcPct val="15000"/>
            </a:spcAft>
            <a:buChar char="••"/>
          </a:pPr>
          <a:r>
            <a:rPr lang="en-US" sz="2000" kern="1200" dirty="0" smtClean="0"/>
            <a:t>Laws that limit union activities</a:t>
          </a:r>
          <a:endParaRPr lang="en-US" sz="2000" kern="1200" dirty="0"/>
        </a:p>
        <a:p>
          <a:pPr marL="228600" lvl="1" indent="-228600" algn="l" defTabSz="889000">
            <a:lnSpc>
              <a:spcPct val="90000"/>
            </a:lnSpc>
            <a:spcBef>
              <a:spcPct val="0"/>
            </a:spcBef>
            <a:spcAft>
              <a:spcPct val="15000"/>
            </a:spcAft>
            <a:buChar char="••"/>
          </a:pPr>
          <a:r>
            <a:rPr lang="en-US" sz="2000" kern="1200" dirty="0" smtClean="0"/>
            <a:t>Lockouts</a:t>
          </a:r>
          <a:endParaRPr lang="en-US" sz="2000" kern="1200" dirty="0"/>
        </a:p>
        <a:p>
          <a:pPr marL="228600" lvl="1" indent="-228600" algn="l" defTabSz="889000">
            <a:lnSpc>
              <a:spcPct val="90000"/>
            </a:lnSpc>
            <a:spcBef>
              <a:spcPct val="0"/>
            </a:spcBef>
            <a:spcAft>
              <a:spcPct val="15000"/>
            </a:spcAft>
            <a:buChar char="••"/>
          </a:pPr>
          <a:r>
            <a:rPr lang="en-US" sz="2000" kern="1200" dirty="0" smtClean="0"/>
            <a:t>Open shops</a:t>
          </a:r>
          <a:endParaRPr lang="en-US" sz="2000" kern="1200" dirty="0"/>
        </a:p>
        <a:p>
          <a:pPr marL="228600" lvl="1" indent="-228600" algn="l" defTabSz="889000">
            <a:lnSpc>
              <a:spcPct val="90000"/>
            </a:lnSpc>
            <a:spcBef>
              <a:spcPct val="0"/>
            </a:spcBef>
            <a:spcAft>
              <a:spcPct val="15000"/>
            </a:spcAft>
            <a:buChar char="••"/>
          </a:pPr>
          <a:r>
            <a:rPr lang="en-US" sz="2000" kern="1200" dirty="0" smtClean="0"/>
            <a:t>Outsourcing</a:t>
          </a:r>
          <a:endParaRPr lang="en-US" sz="2000" kern="1200" dirty="0"/>
        </a:p>
        <a:p>
          <a:pPr marL="228600" lvl="1" indent="-228600" algn="l" defTabSz="889000">
            <a:lnSpc>
              <a:spcPct val="90000"/>
            </a:lnSpc>
            <a:spcBef>
              <a:spcPct val="0"/>
            </a:spcBef>
            <a:spcAft>
              <a:spcPct val="15000"/>
            </a:spcAft>
            <a:buChar char="••"/>
          </a:pPr>
          <a:r>
            <a:rPr lang="en-US" sz="2000" kern="1200" dirty="0" smtClean="0"/>
            <a:t>Relocation</a:t>
          </a:r>
          <a:endParaRPr lang="en-US" sz="2000" kern="1200" dirty="0"/>
        </a:p>
        <a:p>
          <a:pPr marL="228600" lvl="1" indent="-228600" algn="l" defTabSz="889000">
            <a:lnSpc>
              <a:spcPct val="90000"/>
            </a:lnSpc>
            <a:spcBef>
              <a:spcPct val="0"/>
            </a:spcBef>
            <a:spcAft>
              <a:spcPct val="15000"/>
            </a:spcAft>
            <a:buChar char="••"/>
          </a:pPr>
          <a:r>
            <a:rPr lang="en-US" sz="2000" kern="1200" dirty="0" smtClean="0"/>
            <a:t>Right-to-work laws</a:t>
          </a:r>
          <a:endParaRPr lang="en-US" sz="2000" kern="1200" dirty="0"/>
        </a:p>
        <a:p>
          <a:pPr marL="228600" lvl="1" indent="-228600" algn="l" defTabSz="889000">
            <a:lnSpc>
              <a:spcPct val="90000"/>
            </a:lnSpc>
            <a:spcBef>
              <a:spcPct val="0"/>
            </a:spcBef>
            <a:spcAft>
              <a:spcPct val="15000"/>
            </a:spcAft>
            <a:buChar char="••"/>
          </a:pPr>
          <a:r>
            <a:rPr lang="en-US" sz="2000" kern="1200" dirty="0" smtClean="0"/>
            <a:t>Threat of foreign competition</a:t>
          </a:r>
          <a:endParaRPr lang="en-US" sz="2000" kern="1200" dirty="0"/>
        </a:p>
        <a:p>
          <a:pPr marL="228600" lvl="1" indent="-228600" algn="l" defTabSz="889000">
            <a:lnSpc>
              <a:spcPct val="90000"/>
            </a:lnSpc>
            <a:spcBef>
              <a:spcPct val="0"/>
            </a:spcBef>
            <a:spcAft>
              <a:spcPct val="15000"/>
            </a:spcAft>
            <a:buChar char="••"/>
          </a:pPr>
          <a:r>
            <a:rPr lang="en-US" sz="2000" kern="1200" dirty="0" smtClean="0"/>
            <a:t>Welfare capitalism</a:t>
          </a:r>
          <a:endParaRPr lang="en-US" sz="2000" kern="1200" dirty="0"/>
        </a:p>
        <a:p>
          <a:pPr marL="228600" lvl="1" indent="-228600" algn="l" defTabSz="889000">
            <a:lnSpc>
              <a:spcPct val="90000"/>
            </a:lnSpc>
            <a:spcBef>
              <a:spcPct val="0"/>
            </a:spcBef>
            <a:spcAft>
              <a:spcPct val="15000"/>
            </a:spcAft>
            <a:buChar char="••"/>
          </a:pPr>
          <a:r>
            <a:rPr lang="en-US" sz="2000" kern="1200" dirty="0" smtClean="0"/>
            <a:t>Yellow-dog contracts</a:t>
          </a:r>
          <a:endParaRPr lang="en-US" sz="2000" kern="1200" dirty="0"/>
        </a:p>
      </dsp:txBody>
      <dsp:txXfrm>
        <a:off x="43" y="666000"/>
        <a:ext cx="4130426" cy="4501799"/>
      </dsp:txXfrm>
    </dsp:sp>
    <dsp:sp modelId="{DA96200B-7794-4A6E-89A8-054A47707EA0}">
      <dsp:nvSpPr>
        <dsp:cNvPr id="0" name=""/>
        <dsp:cNvSpPr/>
      </dsp:nvSpPr>
      <dsp:spPr>
        <a:xfrm>
          <a:off x="4708729" y="90000"/>
          <a:ext cx="4130426" cy="576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Weapons Used by Unions</a:t>
          </a:r>
          <a:endParaRPr lang="en-US" sz="2000" kern="1200" dirty="0"/>
        </a:p>
      </dsp:txBody>
      <dsp:txXfrm>
        <a:off x="4708729" y="90000"/>
        <a:ext cx="4130426" cy="576000"/>
      </dsp:txXfrm>
    </dsp:sp>
    <dsp:sp modelId="{D1B85F5F-33DF-4ADF-95A3-C9CC2E0E786B}">
      <dsp:nvSpPr>
        <dsp:cNvPr id="0" name=""/>
        <dsp:cNvSpPr/>
      </dsp:nvSpPr>
      <dsp:spPr>
        <a:xfrm>
          <a:off x="4708729" y="666000"/>
          <a:ext cx="4130426" cy="450179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Boycotts</a:t>
          </a:r>
          <a:endParaRPr lang="en-US" sz="2000" kern="1200" dirty="0"/>
        </a:p>
        <a:p>
          <a:pPr marL="228600" lvl="1" indent="-228600" algn="l" defTabSz="889000">
            <a:lnSpc>
              <a:spcPct val="90000"/>
            </a:lnSpc>
            <a:spcBef>
              <a:spcPct val="0"/>
            </a:spcBef>
            <a:spcAft>
              <a:spcPct val="15000"/>
            </a:spcAft>
            <a:buChar char="••"/>
          </a:pPr>
          <a:r>
            <a:rPr lang="en-US" sz="2000" kern="1200" dirty="0" smtClean="0"/>
            <a:t>Check-offs</a:t>
          </a:r>
          <a:endParaRPr lang="en-US" sz="2000" kern="1200" dirty="0"/>
        </a:p>
        <a:p>
          <a:pPr marL="228600" lvl="1" indent="-228600" algn="l" defTabSz="889000">
            <a:lnSpc>
              <a:spcPct val="90000"/>
            </a:lnSpc>
            <a:spcBef>
              <a:spcPct val="0"/>
            </a:spcBef>
            <a:spcAft>
              <a:spcPct val="15000"/>
            </a:spcAft>
            <a:buChar char="••"/>
          </a:pPr>
          <a:r>
            <a:rPr lang="en-US" sz="2000" kern="1200" dirty="0" smtClean="0"/>
            <a:t>Closed shops</a:t>
          </a:r>
          <a:endParaRPr lang="en-US" sz="2000" kern="1200" dirty="0"/>
        </a:p>
        <a:p>
          <a:pPr marL="228600" lvl="1" indent="-228600" algn="l" defTabSz="889000">
            <a:lnSpc>
              <a:spcPct val="90000"/>
            </a:lnSpc>
            <a:spcBef>
              <a:spcPct val="0"/>
            </a:spcBef>
            <a:spcAft>
              <a:spcPct val="15000"/>
            </a:spcAft>
            <a:buChar char="••"/>
          </a:pPr>
          <a:r>
            <a:rPr lang="en-US" sz="2000" kern="1200" dirty="0" smtClean="0"/>
            <a:t>Collective bargaining</a:t>
          </a:r>
          <a:endParaRPr lang="en-US" sz="2000" kern="1200" dirty="0"/>
        </a:p>
        <a:p>
          <a:pPr marL="228600" lvl="1" indent="-228600" algn="l" defTabSz="889000">
            <a:lnSpc>
              <a:spcPct val="90000"/>
            </a:lnSpc>
            <a:spcBef>
              <a:spcPct val="0"/>
            </a:spcBef>
            <a:spcAft>
              <a:spcPct val="15000"/>
            </a:spcAft>
            <a:buChar char="••"/>
          </a:pPr>
          <a:r>
            <a:rPr lang="en-US" sz="2000" kern="1200" dirty="0" smtClean="0"/>
            <a:t>Direct political action</a:t>
          </a:r>
          <a:endParaRPr lang="en-US" sz="2000" kern="1200" dirty="0"/>
        </a:p>
        <a:p>
          <a:pPr marL="228600" lvl="1" indent="-228600" algn="l" defTabSz="889000">
            <a:lnSpc>
              <a:spcPct val="90000"/>
            </a:lnSpc>
            <a:spcBef>
              <a:spcPct val="0"/>
            </a:spcBef>
            <a:spcAft>
              <a:spcPct val="15000"/>
            </a:spcAft>
            <a:buChar char="••"/>
          </a:pPr>
          <a:r>
            <a:rPr lang="en-US" sz="2000" kern="1200" dirty="0" smtClean="0"/>
            <a:t>Favorable labor legislation</a:t>
          </a:r>
          <a:endParaRPr lang="en-US" sz="2000" kern="1200" dirty="0"/>
        </a:p>
        <a:p>
          <a:pPr marL="228600" lvl="1" indent="-228600" algn="l" defTabSz="889000">
            <a:lnSpc>
              <a:spcPct val="90000"/>
            </a:lnSpc>
            <a:spcBef>
              <a:spcPct val="0"/>
            </a:spcBef>
            <a:spcAft>
              <a:spcPct val="15000"/>
            </a:spcAft>
            <a:buChar char="••"/>
          </a:pPr>
          <a:r>
            <a:rPr lang="en-US" sz="2000" kern="1200" dirty="0" smtClean="0"/>
            <a:t>Feather-bedding</a:t>
          </a:r>
          <a:endParaRPr lang="en-US" sz="2000" kern="1200" dirty="0"/>
        </a:p>
        <a:p>
          <a:pPr marL="228600" lvl="1" indent="-228600" algn="l" defTabSz="889000">
            <a:lnSpc>
              <a:spcPct val="90000"/>
            </a:lnSpc>
            <a:spcBef>
              <a:spcPct val="0"/>
            </a:spcBef>
            <a:spcAft>
              <a:spcPct val="15000"/>
            </a:spcAft>
            <a:buChar char="••"/>
          </a:pPr>
          <a:r>
            <a:rPr lang="en-US" sz="2000" kern="1200" dirty="0" smtClean="0"/>
            <a:t>Lobbying</a:t>
          </a:r>
          <a:endParaRPr lang="en-US" sz="2000" kern="1200" dirty="0"/>
        </a:p>
        <a:p>
          <a:pPr marL="228600" lvl="1" indent="-228600" algn="l" defTabSz="889000">
            <a:lnSpc>
              <a:spcPct val="90000"/>
            </a:lnSpc>
            <a:spcBef>
              <a:spcPct val="0"/>
            </a:spcBef>
            <a:spcAft>
              <a:spcPct val="15000"/>
            </a:spcAft>
            <a:buChar char="••"/>
          </a:pPr>
          <a:r>
            <a:rPr lang="en-US" sz="2000" kern="1200" dirty="0" smtClean="0"/>
            <a:t>Picketing</a:t>
          </a:r>
          <a:endParaRPr lang="en-US" sz="2000" kern="1200" dirty="0"/>
        </a:p>
        <a:p>
          <a:pPr marL="228600" lvl="1" indent="-228600" algn="l" defTabSz="889000">
            <a:lnSpc>
              <a:spcPct val="90000"/>
            </a:lnSpc>
            <a:spcBef>
              <a:spcPct val="0"/>
            </a:spcBef>
            <a:spcAft>
              <a:spcPct val="15000"/>
            </a:spcAft>
            <a:buChar char="••"/>
          </a:pPr>
          <a:r>
            <a:rPr lang="en-US" sz="2000" kern="1200" dirty="0" smtClean="0"/>
            <a:t>Sabotage</a:t>
          </a:r>
          <a:endParaRPr lang="en-US" sz="2000" kern="1200" dirty="0"/>
        </a:p>
        <a:p>
          <a:pPr marL="228600" lvl="1" indent="-228600" algn="l" defTabSz="889000">
            <a:lnSpc>
              <a:spcPct val="90000"/>
            </a:lnSpc>
            <a:spcBef>
              <a:spcPct val="0"/>
            </a:spcBef>
            <a:spcAft>
              <a:spcPct val="15000"/>
            </a:spcAft>
            <a:buChar char="••"/>
          </a:pPr>
          <a:r>
            <a:rPr lang="en-US" sz="2000" kern="1200" dirty="0" smtClean="0"/>
            <a:t>Strikes</a:t>
          </a:r>
          <a:endParaRPr lang="en-US" sz="2000" kern="1200" dirty="0"/>
        </a:p>
        <a:p>
          <a:pPr marL="228600" lvl="1" indent="-228600" algn="l" defTabSz="889000">
            <a:lnSpc>
              <a:spcPct val="90000"/>
            </a:lnSpc>
            <a:spcBef>
              <a:spcPct val="0"/>
            </a:spcBef>
            <a:spcAft>
              <a:spcPct val="15000"/>
            </a:spcAft>
            <a:buChar char="••"/>
          </a:pPr>
          <a:r>
            <a:rPr lang="en-US" sz="2000" kern="1200" dirty="0" smtClean="0"/>
            <a:t>Union label</a:t>
          </a:r>
          <a:endParaRPr lang="en-US" sz="2000" kern="1200" dirty="0"/>
        </a:p>
        <a:p>
          <a:pPr marL="228600" lvl="1" indent="-228600" algn="l" defTabSz="889000">
            <a:lnSpc>
              <a:spcPct val="90000"/>
            </a:lnSpc>
            <a:spcBef>
              <a:spcPct val="0"/>
            </a:spcBef>
            <a:spcAft>
              <a:spcPct val="15000"/>
            </a:spcAft>
            <a:buChar char="••"/>
          </a:pPr>
          <a:r>
            <a:rPr lang="en-US" sz="2000" kern="1200" dirty="0" smtClean="0"/>
            <a:t>Union shops</a:t>
          </a:r>
          <a:endParaRPr lang="en-US" sz="2000" kern="1200" dirty="0"/>
        </a:p>
      </dsp:txBody>
      <dsp:txXfrm>
        <a:off x="4708729" y="666000"/>
        <a:ext cx="4130426" cy="450179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DF390E-BE41-4047-B109-3B95C8A33A77}">
      <dsp:nvSpPr>
        <dsp:cNvPr id="0" name=""/>
        <dsp:cNvSpPr/>
      </dsp:nvSpPr>
      <dsp:spPr>
        <a:xfrm rot="5400000">
          <a:off x="5371406" y="-2107470"/>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Economic changes lead to historical changes.</a:t>
          </a:r>
          <a:endParaRPr lang="en-US" sz="1400" kern="1200" dirty="0"/>
        </a:p>
        <a:p>
          <a:pPr marL="114300" lvl="1" indent="-114300" algn="l" defTabSz="622300">
            <a:lnSpc>
              <a:spcPct val="90000"/>
            </a:lnSpc>
            <a:spcBef>
              <a:spcPct val="0"/>
            </a:spcBef>
            <a:spcAft>
              <a:spcPct val="15000"/>
            </a:spcAft>
            <a:buChar char="••"/>
          </a:pPr>
          <a:r>
            <a:rPr lang="en-US" sz="1400" kern="1200" dirty="0" smtClean="0"/>
            <a:t>Historically, the </a:t>
          </a:r>
          <a:r>
            <a:rPr lang="en-US" sz="1400" i="1" kern="1200" dirty="0" smtClean="0"/>
            <a:t>wealthy classes have held all power</a:t>
          </a:r>
          <a:r>
            <a:rPr lang="en-US" sz="1400" kern="1200" dirty="0" smtClean="0"/>
            <a:t>.</a:t>
          </a:r>
          <a:endParaRPr lang="en-US" sz="1400" kern="1200" dirty="0"/>
        </a:p>
      </dsp:txBody>
      <dsp:txXfrm rot="5400000">
        <a:off x="5371406" y="-2107470"/>
        <a:ext cx="1071235" cy="5559552"/>
      </dsp:txXfrm>
    </dsp:sp>
    <dsp:sp modelId="{485815EB-3F59-4B38-872E-8E831880352E}">
      <dsp:nvSpPr>
        <dsp:cNvPr id="0" name=""/>
        <dsp:cNvSpPr/>
      </dsp:nvSpPr>
      <dsp:spPr>
        <a:xfrm>
          <a:off x="0" y="2784"/>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Economic Interpretation of History</a:t>
          </a:r>
          <a:endParaRPr lang="en-US" sz="2800" kern="1200" dirty="0"/>
        </a:p>
      </dsp:txBody>
      <dsp:txXfrm>
        <a:off x="0" y="2784"/>
        <a:ext cx="3127248" cy="1339043"/>
      </dsp:txXfrm>
    </dsp:sp>
    <dsp:sp modelId="{C5C05054-4078-4D6F-B620-C5696366FC0E}">
      <dsp:nvSpPr>
        <dsp:cNvPr id="0" name=""/>
        <dsp:cNvSpPr/>
      </dsp:nvSpPr>
      <dsp:spPr>
        <a:xfrm rot="5400000">
          <a:off x="5371406" y="-701474"/>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History has been a struggle between the </a:t>
          </a:r>
          <a:r>
            <a:rPr lang="en-US" sz="1400" i="1" kern="1200" dirty="0" smtClean="0"/>
            <a:t>rich and the poor</a:t>
          </a:r>
          <a:r>
            <a:rPr lang="en-US" sz="1400" kern="1200" dirty="0" smtClean="0"/>
            <a:t>.</a:t>
          </a:r>
          <a:endParaRPr lang="en-US" sz="1400" kern="1200" dirty="0"/>
        </a:p>
        <a:p>
          <a:pPr marL="114300" lvl="1" indent="-114300" algn="l" defTabSz="622300">
            <a:lnSpc>
              <a:spcPct val="90000"/>
            </a:lnSpc>
            <a:spcBef>
              <a:spcPct val="0"/>
            </a:spcBef>
            <a:spcAft>
              <a:spcPct val="15000"/>
            </a:spcAft>
            <a:buChar char="••"/>
          </a:pPr>
          <a:r>
            <a:rPr lang="en-US" sz="1400" kern="1200" dirty="0" smtClean="0"/>
            <a:t>In the Industrial Revolution, the struggle is between the capitalists (owners of the means of production) and the proletariat (workers).</a:t>
          </a:r>
          <a:endParaRPr lang="en-US" sz="1400" kern="1200" dirty="0"/>
        </a:p>
      </dsp:txBody>
      <dsp:txXfrm rot="5400000">
        <a:off x="5371406" y="-701474"/>
        <a:ext cx="1071235" cy="5559552"/>
      </dsp:txXfrm>
    </dsp:sp>
    <dsp:sp modelId="{5E943CC9-E803-4F82-940B-9771F55A4B5E}">
      <dsp:nvSpPr>
        <dsp:cNvPr id="0" name=""/>
        <dsp:cNvSpPr/>
      </dsp:nvSpPr>
      <dsp:spPr>
        <a:xfrm>
          <a:off x="0" y="1408780"/>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Class Struggle</a:t>
          </a:r>
          <a:endParaRPr lang="en-US" sz="2800" kern="1200" dirty="0"/>
        </a:p>
      </dsp:txBody>
      <dsp:txXfrm>
        <a:off x="0" y="1408780"/>
        <a:ext cx="3127248" cy="1339043"/>
      </dsp:txXfrm>
    </dsp:sp>
    <dsp:sp modelId="{544C0EA0-D87A-4F9E-8BDC-9A2DB4A3192F}">
      <dsp:nvSpPr>
        <dsp:cNvPr id="0" name=""/>
        <dsp:cNvSpPr/>
      </dsp:nvSpPr>
      <dsp:spPr>
        <a:xfrm rot="5400000">
          <a:off x="5371406" y="704522"/>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i="1" kern="1200" dirty="0" smtClean="0"/>
            <a:t>Workers produce all wealth but receive only enough to survive.</a:t>
          </a:r>
          <a:endParaRPr lang="en-US" sz="1400" i="1" kern="1200" dirty="0"/>
        </a:p>
        <a:p>
          <a:pPr marL="114300" lvl="1" indent="-114300" algn="l" defTabSz="622300">
            <a:lnSpc>
              <a:spcPct val="90000"/>
            </a:lnSpc>
            <a:spcBef>
              <a:spcPct val="0"/>
            </a:spcBef>
            <a:spcAft>
              <a:spcPct val="15000"/>
            </a:spcAft>
            <a:buChar char="••"/>
          </a:pPr>
          <a:r>
            <a:rPr lang="en-US" sz="1400" kern="1200" dirty="0" smtClean="0"/>
            <a:t>“Surplus value” (profit) of the workers’ labor goes to the capitalists.</a:t>
          </a:r>
          <a:endParaRPr lang="en-US" sz="1400" kern="1200" dirty="0"/>
        </a:p>
      </dsp:txBody>
      <dsp:txXfrm rot="5400000">
        <a:off x="5371406" y="704522"/>
        <a:ext cx="1071235" cy="5559552"/>
      </dsp:txXfrm>
    </dsp:sp>
    <dsp:sp modelId="{5DF7703A-9BB6-4709-8734-3D4E93E2ADFA}">
      <dsp:nvSpPr>
        <dsp:cNvPr id="0" name=""/>
        <dsp:cNvSpPr/>
      </dsp:nvSpPr>
      <dsp:spPr>
        <a:xfrm>
          <a:off x="0" y="2814776"/>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Surplus Value</a:t>
          </a:r>
          <a:endParaRPr lang="en-US" sz="2800" kern="1200" dirty="0"/>
        </a:p>
      </dsp:txBody>
      <dsp:txXfrm>
        <a:off x="0" y="2814776"/>
        <a:ext cx="3127248" cy="1339043"/>
      </dsp:txXfrm>
    </dsp:sp>
    <dsp:sp modelId="{026642FA-83AD-473A-8845-8606ACC69794}">
      <dsp:nvSpPr>
        <dsp:cNvPr id="0" name=""/>
        <dsp:cNvSpPr/>
      </dsp:nvSpPr>
      <dsp:spPr>
        <a:xfrm rot="5400000">
          <a:off x="5371406" y="2110518"/>
          <a:ext cx="107123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Industrial wealth leads to the concentration of </a:t>
          </a:r>
          <a:r>
            <a:rPr lang="en-US" sz="1400" i="1" kern="1200" dirty="0" smtClean="0"/>
            <a:t>wealth among fewer and fewer capitalists</a:t>
          </a:r>
          <a:r>
            <a:rPr lang="en-US" sz="1400" kern="1200" dirty="0" smtClean="0"/>
            <a:t>, while the living and working conditions of the </a:t>
          </a:r>
          <a:r>
            <a:rPr lang="en-US" sz="1400" i="1" kern="1200" dirty="0" smtClean="0"/>
            <a:t>proletariat grow worse.</a:t>
          </a:r>
          <a:endParaRPr lang="en-US" sz="1400" i="1" kern="1200" dirty="0"/>
        </a:p>
        <a:p>
          <a:pPr marL="114300" lvl="1" indent="-114300" algn="l" defTabSz="622300">
            <a:lnSpc>
              <a:spcPct val="90000"/>
            </a:lnSpc>
            <a:spcBef>
              <a:spcPct val="0"/>
            </a:spcBef>
            <a:spcAft>
              <a:spcPct val="15000"/>
            </a:spcAft>
            <a:buChar char="••"/>
          </a:pPr>
          <a:r>
            <a:rPr lang="en-US" sz="1400" kern="1200" dirty="0" smtClean="0"/>
            <a:t>The </a:t>
          </a:r>
          <a:r>
            <a:rPr lang="en-US" sz="1400" i="1" kern="1200" dirty="0" smtClean="0"/>
            <a:t>proletariat will eventually rebel and create a socialist state</a:t>
          </a:r>
          <a:r>
            <a:rPr lang="en-US" sz="1400" kern="1200" dirty="0" smtClean="0"/>
            <a:t>.</a:t>
          </a:r>
          <a:endParaRPr lang="en-US" sz="1400" kern="1200" dirty="0"/>
        </a:p>
      </dsp:txBody>
      <dsp:txXfrm rot="5400000">
        <a:off x="5371406" y="2110518"/>
        <a:ext cx="1071235" cy="5559552"/>
      </dsp:txXfrm>
    </dsp:sp>
    <dsp:sp modelId="{6A1C9D4E-FB87-4227-94D3-79EAC26D3C45}">
      <dsp:nvSpPr>
        <dsp:cNvPr id="0" name=""/>
        <dsp:cNvSpPr/>
      </dsp:nvSpPr>
      <dsp:spPr>
        <a:xfrm>
          <a:off x="0" y="4220772"/>
          <a:ext cx="3127248" cy="13390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Inevitability of Socialism</a:t>
          </a:r>
          <a:endParaRPr lang="en-US" sz="2800" kern="1200" dirty="0"/>
        </a:p>
      </dsp:txBody>
      <dsp:txXfrm>
        <a:off x="0" y="4220772"/>
        <a:ext cx="3127248" cy="13390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6A9DC7-DACD-4ADA-A0D0-128337E1ABB3}">
      <dsp:nvSpPr>
        <dsp:cNvPr id="0" name=""/>
        <dsp:cNvSpPr/>
      </dsp:nvSpPr>
      <dsp:spPr>
        <a:xfrm>
          <a:off x="0" y="0"/>
          <a:ext cx="5634990" cy="11658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Spinning machine</a:t>
          </a:r>
          <a:endParaRPr lang="en-US" sz="3200" kern="1200" dirty="0"/>
        </a:p>
      </dsp:txBody>
      <dsp:txXfrm>
        <a:off x="0" y="0"/>
        <a:ext cx="4445229" cy="1165860"/>
      </dsp:txXfrm>
    </dsp:sp>
    <dsp:sp modelId="{5938A31F-D14E-4A59-9EA2-B5A5AA96C5CE}">
      <dsp:nvSpPr>
        <dsp:cNvPr id="0" name=""/>
        <dsp:cNvSpPr/>
      </dsp:nvSpPr>
      <dsp:spPr>
        <a:xfrm>
          <a:off x="497204" y="1360170"/>
          <a:ext cx="5634990" cy="11658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Need to speed up weaving</a:t>
          </a:r>
        </a:p>
      </dsp:txBody>
      <dsp:txXfrm>
        <a:off x="497204" y="1360170"/>
        <a:ext cx="4379976" cy="1165860"/>
      </dsp:txXfrm>
    </dsp:sp>
    <dsp:sp modelId="{4E387A86-B59B-4B06-97BA-7418F07AA8A2}">
      <dsp:nvSpPr>
        <dsp:cNvPr id="0" name=""/>
        <dsp:cNvSpPr/>
      </dsp:nvSpPr>
      <dsp:spPr>
        <a:xfrm>
          <a:off x="994409" y="2720340"/>
          <a:ext cx="5634990" cy="11658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i="1" kern="1200" dirty="0" smtClean="0"/>
            <a:t>Power loom </a:t>
          </a:r>
          <a:r>
            <a:rPr lang="en-US" sz="3200" kern="1200" dirty="0" smtClean="0"/>
            <a:t>created</a:t>
          </a:r>
          <a:endParaRPr lang="en-US" sz="3200" kern="1200" dirty="0"/>
        </a:p>
      </dsp:txBody>
      <dsp:txXfrm>
        <a:off x="994409" y="2720340"/>
        <a:ext cx="4379976" cy="1165860"/>
      </dsp:txXfrm>
    </dsp:sp>
    <dsp:sp modelId="{8CB2590E-049C-4A89-9C9F-A2AD4177F525}">
      <dsp:nvSpPr>
        <dsp:cNvPr id="0" name=""/>
        <dsp:cNvSpPr/>
      </dsp:nvSpPr>
      <dsp:spPr>
        <a:xfrm>
          <a:off x="4877181" y="884110"/>
          <a:ext cx="757809" cy="75780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877181" y="884110"/>
        <a:ext cx="757809" cy="757809"/>
      </dsp:txXfrm>
    </dsp:sp>
    <dsp:sp modelId="{18684D5E-369A-40B2-89DC-3601540BBB0B}">
      <dsp:nvSpPr>
        <dsp:cNvPr id="0" name=""/>
        <dsp:cNvSpPr/>
      </dsp:nvSpPr>
      <dsp:spPr>
        <a:xfrm>
          <a:off x="5374386" y="2236508"/>
          <a:ext cx="757809" cy="757809"/>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374386" y="2236508"/>
        <a:ext cx="757809" cy="7578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EAD92C-2164-4AAF-9F85-E68FE04AC5C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Power loom</a:t>
          </a:r>
          <a:endParaRPr lang="en-US" sz="3800" kern="1200" dirty="0"/>
        </a:p>
      </dsp:txBody>
      <dsp:txXfrm>
        <a:off x="0" y="0"/>
        <a:ext cx="4961836" cy="1357788"/>
      </dsp:txXfrm>
    </dsp:sp>
    <dsp:sp modelId="{06AA1D4E-11A4-4E7D-94B7-7547998830A8}">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Increased demand for raw cotton</a:t>
          </a:r>
          <a:endParaRPr lang="en-US" sz="3800" kern="1200" dirty="0"/>
        </a:p>
      </dsp:txBody>
      <dsp:txXfrm>
        <a:off x="560069" y="1584087"/>
        <a:ext cx="4904827" cy="1357788"/>
      </dsp:txXfrm>
    </dsp:sp>
    <dsp:sp modelId="{1922A2A2-3180-4083-9F33-B3E9F9DF4944}">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Invention of the </a:t>
          </a:r>
          <a:r>
            <a:rPr lang="en-US" sz="3800" i="1" kern="1200" dirty="0" smtClean="0"/>
            <a:t>cotton gin</a:t>
          </a:r>
          <a:endParaRPr lang="en-US" sz="3800" i="1" kern="1200" dirty="0"/>
        </a:p>
      </dsp:txBody>
      <dsp:txXfrm>
        <a:off x="1120139" y="3168174"/>
        <a:ext cx="4904827" cy="1357788"/>
      </dsp:txXfrm>
    </dsp:sp>
    <dsp:sp modelId="{8B264DBE-6B41-473F-90E9-0FBEB8166516}">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5F0C81A2-1C95-4B74-8902-9B7F1FE0FC73}">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AD6BDB-5226-44C6-89AF-55FE0E1BC7E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Cotton gin</a:t>
          </a:r>
          <a:endParaRPr lang="en-US" sz="2700" kern="1200" dirty="0"/>
        </a:p>
      </dsp:txBody>
      <dsp:txXfrm>
        <a:off x="0" y="0"/>
        <a:ext cx="4961836" cy="1357788"/>
      </dsp:txXfrm>
    </dsp:sp>
    <dsp:sp modelId="{10A6E1DF-2A5C-4E80-8FE0-A9A473FEC13D}">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Demands for stronger iron</a:t>
          </a:r>
          <a:endParaRPr lang="en-US" sz="2700" kern="1200" dirty="0"/>
        </a:p>
      </dsp:txBody>
      <dsp:txXfrm>
        <a:off x="560069" y="1584087"/>
        <a:ext cx="4904827" cy="1357788"/>
      </dsp:txXfrm>
    </dsp:sp>
    <dsp:sp modelId="{4E70B786-9D07-4769-9613-CF7FD601D29A}">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Improvements in iron smelting and the development of steel (</a:t>
          </a:r>
          <a:r>
            <a:rPr lang="en-US" sz="2700" i="1" kern="1200" dirty="0" smtClean="0"/>
            <a:t>Bessemer process</a:t>
          </a:r>
          <a:r>
            <a:rPr lang="en-US" sz="2700" kern="1200" dirty="0" smtClean="0"/>
            <a:t>)</a:t>
          </a:r>
          <a:endParaRPr lang="en-US" sz="2700" kern="1200" dirty="0"/>
        </a:p>
      </dsp:txBody>
      <dsp:txXfrm>
        <a:off x="1120139" y="3168174"/>
        <a:ext cx="4904827" cy="1357788"/>
      </dsp:txXfrm>
    </dsp:sp>
    <dsp:sp modelId="{5A23F29C-06D7-4962-A405-6CF486D05C6A}">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464897" y="1029656"/>
        <a:ext cx="882562" cy="882562"/>
      </dsp:txXfrm>
    </dsp:sp>
    <dsp:sp modelId="{45105E1B-1F52-4610-B917-8E812D60101C}">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4967" y="2604691"/>
        <a:ext cx="882562" cy="8825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2683E-6705-4845-8141-85C5BB81BA60}">
      <dsp:nvSpPr>
        <dsp:cNvPr id="0" name=""/>
        <dsp:cNvSpPr/>
      </dsp:nvSpPr>
      <dsp:spPr>
        <a:xfrm>
          <a:off x="2333"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Robert Fulton (American)</a:t>
          </a:r>
          <a:endParaRPr lang="en-US" sz="1900" kern="1200" dirty="0"/>
        </a:p>
      </dsp:txBody>
      <dsp:txXfrm>
        <a:off x="2333" y="1037824"/>
        <a:ext cx="2275284" cy="901962"/>
      </dsp:txXfrm>
    </dsp:sp>
    <dsp:sp modelId="{8D9D8598-F036-4C5B-9500-4E243FF90439}">
      <dsp:nvSpPr>
        <dsp:cNvPr id="0" name=""/>
        <dsp:cNvSpPr/>
      </dsp:nvSpPr>
      <dsp:spPr>
        <a:xfrm>
          <a:off x="2333"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Steamboat (1807)</a:t>
          </a:r>
          <a:endParaRPr lang="en-US" sz="1900" kern="1200" dirty="0"/>
        </a:p>
        <a:p>
          <a:pPr marL="171450" lvl="1" indent="-171450" algn="l" defTabSz="844550">
            <a:lnSpc>
              <a:spcPct val="90000"/>
            </a:lnSpc>
            <a:spcBef>
              <a:spcPct val="0"/>
            </a:spcBef>
            <a:spcAft>
              <a:spcPct val="15000"/>
            </a:spcAft>
            <a:buChar char="••"/>
          </a:pPr>
          <a:r>
            <a:rPr lang="en-US" sz="1900" kern="1200" dirty="0" smtClean="0"/>
            <a:t>Sped water transportation</a:t>
          </a:r>
          <a:endParaRPr lang="en-US" sz="1900" kern="1200" dirty="0"/>
        </a:p>
      </dsp:txBody>
      <dsp:txXfrm>
        <a:off x="2333" y="1939786"/>
        <a:ext cx="2275284" cy="1548351"/>
      </dsp:txXfrm>
    </dsp:sp>
    <dsp:sp modelId="{F0D4D0E5-A1C4-4781-9F79-164783B862EF}">
      <dsp:nvSpPr>
        <dsp:cNvPr id="0" name=""/>
        <dsp:cNvSpPr/>
      </dsp:nvSpPr>
      <dsp:spPr>
        <a:xfrm>
          <a:off x="2596157"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Thomas Telford and John </a:t>
          </a:r>
          <a:r>
            <a:rPr lang="en-US" sz="1900" kern="1200" dirty="0" err="1" smtClean="0"/>
            <a:t>McAdam</a:t>
          </a:r>
          <a:r>
            <a:rPr lang="en-US" sz="1900" kern="1200" dirty="0" smtClean="0"/>
            <a:t> (British)</a:t>
          </a:r>
          <a:endParaRPr lang="en-US" sz="1900" kern="1200" dirty="0"/>
        </a:p>
      </dsp:txBody>
      <dsp:txXfrm>
        <a:off x="2596157" y="1037824"/>
        <a:ext cx="2275284" cy="901962"/>
      </dsp:txXfrm>
    </dsp:sp>
    <dsp:sp modelId="{9295859B-5F3F-4833-83C7-C533F8C29459}">
      <dsp:nvSpPr>
        <dsp:cNvPr id="0" name=""/>
        <dsp:cNvSpPr/>
      </dsp:nvSpPr>
      <dsp:spPr>
        <a:xfrm>
          <a:off x="2596157"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Macadamized roads (1810-1830)</a:t>
          </a:r>
          <a:endParaRPr lang="en-US" sz="1900" kern="1200" dirty="0"/>
        </a:p>
        <a:p>
          <a:pPr marL="171450" lvl="1" indent="-171450" algn="l" defTabSz="844550">
            <a:lnSpc>
              <a:spcPct val="90000"/>
            </a:lnSpc>
            <a:spcBef>
              <a:spcPct val="0"/>
            </a:spcBef>
            <a:spcAft>
              <a:spcPct val="15000"/>
            </a:spcAft>
            <a:buChar char="••"/>
          </a:pPr>
          <a:r>
            <a:rPr lang="en-US" sz="1900" kern="1200" dirty="0" smtClean="0"/>
            <a:t>Improved roads</a:t>
          </a:r>
          <a:endParaRPr lang="en-US" sz="1900" kern="1200" dirty="0"/>
        </a:p>
      </dsp:txBody>
      <dsp:txXfrm>
        <a:off x="2596157" y="1939786"/>
        <a:ext cx="2275284" cy="1548351"/>
      </dsp:txXfrm>
    </dsp:sp>
    <dsp:sp modelId="{7DF7DE3A-2E90-4C4E-A122-FBF477022731}">
      <dsp:nvSpPr>
        <dsp:cNvPr id="0" name=""/>
        <dsp:cNvSpPr/>
      </dsp:nvSpPr>
      <dsp:spPr>
        <a:xfrm>
          <a:off x="5189981" y="1037824"/>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George Stephenson (English)</a:t>
          </a:r>
          <a:endParaRPr lang="en-US" sz="1900" kern="1200" dirty="0"/>
        </a:p>
      </dsp:txBody>
      <dsp:txXfrm>
        <a:off x="5189981" y="1037824"/>
        <a:ext cx="2275284" cy="901962"/>
      </dsp:txXfrm>
    </dsp:sp>
    <dsp:sp modelId="{0F4E63CD-0F33-4707-93C0-2BAE2B16A2EC}">
      <dsp:nvSpPr>
        <dsp:cNvPr id="0" name=""/>
        <dsp:cNvSpPr/>
      </dsp:nvSpPr>
      <dsp:spPr>
        <a:xfrm>
          <a:off x="5189981" y="1939786"/>
          <a:ext cx="2275284" cy="15483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Locomotive (1825)</a:t>
          </a:r>
          <a:endParaRPr lang="en-US" sz="1900" kern="1200" dirty="0"/>
        </a:p>
        <a:p>
          <a:pPr marL="171450" lvl="1" indent="-171450" algn="l" defTabSz="844550">
            <a:lnSpc>
              <a:spcPct val="90000"/>
            </a:lnSpc>
            <a:spcBef>
              <a:spcPct val="0"/>
            </a:spcBef>
            <a:spcAft>
              <a:spcPct val="15000"/>
            </a:spcAft>
            <a:buChar char="••"/>
          </a:pPr>
          <a:r>
            <a:rPr lang="en-US" sz="1900" kern="1200" dirty="0" smtClean="0"/>
            <a:t>Fast land transport of people and goods</a:t>
          </a:r>
          <a:endParaRPr lang="en-US" sz="1900" kern="1200" dirty="0"/>
        </a:p>
      </dsp:txBody>
      <dsp:txXfrm>
        <a:off x="5189981" y="1939786"/>
        <a:ext cx="2275284" cy="154835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0E3FAA-9319-4BB4-BB13-FE97E0091CA4}">
      <dsp:nvSpPr>
        <dsp:cNvPr id="0" name=""/>
        <dsp:cNvSpPr/>
      </dsp:nvSpPr>
      <dsp:spPr>
        <a:xfrm>
          <a:off x="0" y="578595"/>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Gottlieb Daimler (German)</a:t>
          </a:r>
          <a:endParaRPr lang="en-US" sz="1900" kern="1200" dirty="0"/>
        </a:p>
      </dsp:txBody>
      <dsp:txXfrm>
        <a:off x="0" y="578595"/>
        <a:ext cx="2275284" cy="901962"/>
      </dsp:txXfrm>
    </dsp:sp>
    <dsp:sp modelId="{1E0C7AC5-E558-4F59-83F1-692816AF1695}">
      <dsp:nvSpPr>
        <dsp:cNvPr id="0" name=""/>
        <dsp:cNvSpPr/>
      </dsp:nvSpPr>
      <dsp:spPr>
        <a:xfrm>
          <a:off x="2333"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Gasoline engine (1885)</a:t>
          </a:r>
          <a:endParaRPr lang="en-US" sz="1900" kern="1200" dirty="0"/>
        </a:p>
        <a:p>
          <a:pPr marL="171450" lvl="1" indent="-171450" algn="l" defTabSz="844550">
            <a:lnSpc>
              <a:spcPct val="90000"/>
            </a:lnSpc>
            <a:spcBef>
              <a:spcPct val="0"/>
            </a:spcBef>
            <a:spcAft>
              <a:spcPct val="15000"/>
            </a:spcAft>
            <a:buChar char="••"/>
          </a:pPr>
          <a:r>
            <a:rPr lang="en-US" sz="1900" kern="1200" dirty="0" smtClean="0"/>
            <a:t>Led to the invention of the automobile</a:t>
          </a:r>
          <a:endParaRPr lang="en-US" sz="1900" kern="1200" dirty="0"/>
        </a:p>
      </dsp:txBody>
      <dsp:txXfrm>
        <a:off x="2333" y="1472394"/>
        <a:ext cx="2275284" cy="1538572"/>
      </dsp:txXfrm>
    </dsp:sp>
    <dsp:sp modelId="{CC5B3565-29B5-487B-B881-D6D1C73DA7ED}">
      <dsp:nvSpPr>
        <dsp:cNvPr id="0" name=""/>
        <dsp:cNvSpPr/>
      </dsp:nvSpPr>
      <dsp:spPr>
        <a:xfrm>
          <a:off x="2596157" y="570432"/>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Rudolf Diesel (German)</a:t>
          </a:r>
          <a:endParaRPr lang="en-US" sz="1900" kern="1200" dirty="0"/>
        </a:p>
      </dsp:txBody>
      <dsp:txXfrm>
        <a:off x="2596157" y="570432"/>
        <a:ext cx="2275284" cy="901962"/>
      </dsp:txXfrm>
    </dsp:sp>
    <dsp:sp modelId="{4A2BC5EF-DDA3-4990-B32F-17866D9EBA0F}">
      <dsp:nvSpPr>
        <dsp:cNvPr id="0" name=""/>
        <dsp:cNvSpPr/>
      </dsp:nvSpPr>
      <dsp:spPr>
        <a:xfrm>
          <a:off x="2596157"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Diesel engine (1892)</a:t>
          </a:r>
          <a:endParaRPr lang="en-US" sz="1900" kern="1200" dirty="0"/>
        </a:p>
        <a:p>
          <a:pPr marL="171450" lvl="1" indent="-171450" algn="l" defTabSz="844550">
            <a:lnSpc>
              <a:spcPct val="90000"/>
            </a:lnSpc>
            <a:spcBef>
              <a:spcPct val="0"/>
            </a:spcBef>
            <a:spcAft>
              <a:spcPct val="15000"/>
            </a:spcAft>
            <a:buChar char="••"/>
          </a:pPr>
          <a:r>
            <a:rPr lang="en-US" sz="1900" kern="1200" dirty="0" smtClean="0"/>
            <a:t>Cheaper fuel</a:t>
          </a:r>
          <a:endParaRPr lang="en-US" sz="1900" kern="1200" dirty="0"/>
        </a:p>
      </dsp:txBody>
      <dsp:txXfrm>
        <a:off x="2596157" y="1472394"/>
        <a:ext cx="2275284" cy="1538572"/>
      </dsp:txXfrm>
    </dsp:sp>
    <dsp:sp modelId="{AD5E032F-BD1C-46A2-90BA-F3ACE6D53361}">
      <dsp:nvSpPr>
        <dsp:cNvPr id="0" name=""/>
        <dsp:cNvSpPr/>
      </dsp:nvSpPr>
      <dsp:spPr>
        <a:xfrm>
          <a:off x="5189981" y="570432"/>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Orville and Wilbur Wright (American)</a:t>
          </a:r>
          <a:endParaRPr lang="en-US" sz="1900" kern="1200" dirty="0"/>
        </a:p>
      </dsp:txBody>
      <dsp:txXfrm>
        <a:off x="5189981" y="570432"/>
        <a:ext cx="2275284" cy="901962"/>
      </dsp:txXfrm>
    </dsp:sp>
    <dsp:sp modelId="{86AD73C0-EED9-4FB2-95FE-F49B7102D52E}">
      <dsp:nvSpPr>
        <dsp:cNvPr id="0" name=""/>
        <dsp:cNvSpPr/>
      </dsp:nvSpPr>
      <dsp:spPr>
        <a:xfrm>
          <a:off x="5189981" y="1472394"/>
          <a:ext cx="2275284" cy="15385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Airplane (1903)</a:t>
          </a:r>
          <a:endParaRPr lang="en-US" sz="1900" kern="1200" dirty="0"/>
        </a:p>
        <a:p>
          <a:pPr marL="171450" lvl="1" indent="-171450" algn="l" defTabSz="844550">
            <a:lnSpc>
              <a:spcPct val="90000"/>
            </a:lnSpc>
            <a:spcBef>
              <a:spcPct val="0"/>
            </a:spcBef>
            <a:spcAft>
              <a:spcPct val="15000"/>
            </a:spcAft>
            <a:buChar char="••"/>
          </a:pPr>
          <a:r>
            <a:rPr lang="en-US" sz="1900" kern="1200" dirty="0" smtClean="0"/>
            <a:t>Air transport</a:t>
          </a:r>
          <a:endParaRPr lang="en-US" sz="1900" kern="1200" dirty="0"/>
        </a:p>
      </dsp:txBody>
      <dsp:txXfrm>
        <a:off x="5189981" y="1472394"/>
        <a:ext cx="2275284" cy="153857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2683E-6705-4845-8141-85C5BB81BA60}">
      <dsp:nvSpPr>
        <dsp:cNvPr id="0" name=""/>
        <dsp:cNvSpPr/>
      </dsp:nvSpPr>
      <dsp:spPr>
        <a:xfrm>
          <a:off x="2333"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Samuel F.B. Morse (American)</a:t>
          </a:r>
          <a:endParaRPr lang="en-US" sz="1900" kern="1200" dirty="0"/>
        </a:p>
      </dsp:txBody>
      <dsp:txXfrm>
        <a:off x="2333" y="915586"/>
        <a:ext cx="2275284" cy="901962"/>
      </dsp:txXfrm>
    </dsp:sp>
    <dsp:sp modelId="{8D9D8598-F036-4C5B-9500-4E243FF90439}">
      <dsp:nvSpPr>
        <dsp:cNvPr id="0" name=""/>
        <dsp:cNvSpPr/>
      </dsp:nvSpPr>
      <dsp:spPr>
        <a:xfrm>
          <a:off x="2333"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Telegraph (1844)</a:t>
          </a:r>
          <a:endParaRPr lang="en-US" sz="1900" kern="1200" dirty="0"/>
        </a:p>
        <a:p>
          <a:pPr marL="171450" lvl="1" indent="-171450" algn="l" defTabSz="844550">
            <a:lnSpc>
              <a:spcPct val="90000"/>
            </a:lnSpc>
            <a:spcBef>
              <a:spcPct val="0"/>
            </a:spcBef>
            <a:spcAft>
              <a:spcPct val="15000"/>
            </a:spcAft>
            <a:buChar char="••"/>
          </a:pPr>
          <a:r>
            <a:rPr lang="en-US" sz="1900" kern="1200" dirty="0" smtClean="0"/>
            <a:t>Rapid communication across continents</a:t>
          </a:r>
          <a:endParaRPr lang="en-US" sz="1900" kern="1200" dirty="0"/>
        </a:p>
      </dsp:txBody>
      <dsp:txXfrm>
        <a:off x="2333" y="1817548"/>
        <a:ext cx="2275284" cy="1792828"/>
      </dsp:txXfrm>
    </dsp:sp>
    <dsp:sp modelId="{1E66992E-932B-4893-AD1F-639E70E0B14D}">
      <dsp:nvSpPr>
        <dsp:cNvPr id="0" name=""/>
        <dsp:cNvSpPr/>
      </dsp:nvSpPr>
      <dsp:spPr>
        <a:xfrm>
          <a:off x="2596157"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Alexander Graham Bell (American)</a:t>
          </a:r>
          <a:endParaRPr lang="en-US" sz="1900" kern="1200" dirty="0"/>
        </a:p>
      </dsp:txBody>
      <dsp:txXfrm>
        <a:off x="2596157" y="915586"/>
        <a:ext cx="2275284" cy="901962"/>
      </dsp:txXfrm>
    </dsp:sp>
    <dsp:sp modelId="{8A181750-1C70-4105-8312-B887FAA1118F}">
      <dsp:nvSpPr>
        <dsp:cNvPr id="0" name=""/>
        <dsp:cNvSpPr/>
      </dsp:nvSpPr>
      <dsp:spPr>
        <a:xfrm>
          <a:off x="2596157"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Telephone (1876)</a:t>
          </a:r>
          <a:endParaRPr lang="en-US" sz="1900" kern="1200" dirty="0"/>
        </a:p>
        <a:p>
          <a:pPr marL="171450" lvl="1" indent="-171450" algn="l" defTabSz="844550">
            <a:lnSpc>
              <a:spcPct val="90000"/>
            </a:lnSpc>
            <a:spcBef>
              <a:spcPct val="0"/>
            </a:spcBef>
            <a:spcAft>
              <a:spcPct val="15000"/>
            </a:spcAft>
            <a:buChar char="••"/>
          </a:pPr>
          <a:r>
            <a:rPr lang="en-US" sz="1900" kern="1200" dirty="0" smtClean="0"/>
            <a:t>Human speech heard across continents</a:t>
          </a:r>
          <a:endParaRPr lang="en-US" sz="1900" kern="1200" dirty="0"/>
        </a:p>
      </dsp:txBody>
      <dsp:txXfrm>
        <a:off x="2596157" y="1817548"/>
        <a:ext cx="2275284" cy="1792828"/>
      </dsp:txXfrm>
    </dsp:sp>
    <dsp:sp modelId="{2E7A928B-6751-441F-8FEE-723E8F1957FD}">
      <dsp:nvSpPr>
        <dsp:cNvPr id="0" name=""/>
        <dsp:cNvSpPr/>
      </dsp:nvSpPr>
      <dsp:spPr>
        <a:xfrm>
          <a:off x="5189981" y="91558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Cyrus W. Field (American)</a:t>
          </a:r>
          <a:endParaRPr lang="en-US" sz="1900" kern="1200" dirty="0"/>
        </a:p>
      </dsp:txBody>
      <dsp:txXfrm>
        <a:off x="5189981" y="915586"/>
        <a:ext cx="2275284" cy="901962"/>
      </dsp:txXfrm>
    </dsp:sp>
    <dsp:sp modelId="{6FDC42D0-7D21-475E-81FC-B1241902DF10}">
      <dsp:nvSpPr>
        <dsp:cNvPr id="0" name=""/>
        <dsp:cNvSpPr/>
      </dsp:nvSpPr>
      <dsp:spPr>
        <a:xfrm>
          <a:off x="5189981" y="1817548"/>
          <a:ext cx="2275284" cy="179282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Atlantic cable (1866)</a:t>
          </a:r>
          <a:endParaRPr lang="en-US" sz="1900" kern="1200" dirty="0"/>
        </a:p>
        <a:p>
          <a:pPr marL="171450" lvl="1" indent="-171450" algn="l" defTabSz="844550">
            <a:lnSpc>
              <a:spcPct val="90000"/>
            </a:lnSpc>
            <a:spcBef>
              <a:spcPct val="0"/>
            </a:spcBef>
            <a:spcAft>
              <a:spcPct val="15000"/>
            </a:spcAft>
            <a:buChar char="••"/>
          </a:pPr>
          <a:r>
            <a:rPr lang="en-US" sz="1900" kern="1200" dirty="0" smtClean="0"/>
            <a:t>United States and Europe connected by cable</a:t>
          </a:r>
          <a:endParaRPr lang="en-US" sz="1900" kern="1200" dirty="0"/>
        </a:p>
      </dsp:txBody>
      <dsp:txXfrm>
        <a:off x="5189981" y="1817548"/>
        <a:ext cx="2275284" cy="179282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6949B0-8FC0-4EEE-9018-3D9258BB0B06}">
      <dsp:nvSpPr>
        <dsp:cNvPr id="0" name=""/>
        <dsp:cNvSpPr/>
      </dsp:nvSpPr>
      <dsp:spPr>
        <a:xfrm>
          <a:off x="2333"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err="1" smtClean="0"/>
            <a:t>Guglielmo</a:t>
          </a:r>
          <a:r>
            <a:rPr lang="en-US" sz="1900" kern="1200" dirty="0" smtClean="0"/>
            <a:t> Marconi (Italian)</a:t>
          </a:r>
          <a:endParaRPr lang="en-US" sz="1900" kern="1200" dirty="0"/>
        </a:p>
      </dsp:txBody>
      <dsp:txXfrm>
        <a:off x="2333" y="322696"/>
        <a:ext cx="2275284" cy="901962"/>
      </dsp:txXfrm>
    </dsp:sp>
    <dsp:sp modelId="{91CBB68E-3409-4D61-B3F7-F9827910C8C5}">
      <dsp:nvSpPr>
        <dsp:cNvPr id="0" name=""/>
        <dsp:cNvSpPr/>
      </dsp:nvSpPr>
      <dsp:spPr>
        <a:xfrm>
          <a:off x="2333"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Wireless telegraph, an early form of the radio (1895)</a:t>
          </a:r>
          <a:endParaRPr lang="en-US" sz="1900" kern="1200" dirty="0"/>
        </a:p>
        <a:p>
          <a:pPr marL="171450" lvl="1" indent="-171450" algn="l" defTabSz="844550">
            <a:lnSpc>
              <a:spcPct val="90000"/>
            </a:lnSpc>
            <a:spcBef>
              <a:spcPct val="0"/>
            </a:spcBef>
            <a:spcAft>
              <a:spcPct val="15000"/>
            </a:spcAft>
            <a:buChar char="••"/>
          </a:pPr>
          <a:r>
            <a:rPr lang="en-US" sz="1900" kern="1200" dirty="0" smtClean="0"/>
            <a:t>No wires needed for sending messages</a:t>
          </a:r>
          <a:endParaRPr lang="en-US" sz="1900" kern="1200" dirty="0"/>
        </a:p>
      </dsp:txBody>
      <dsp:txXfrm>
        <a:off x="2333" y="1224658"/>
        <a:ext cx="2275284" cy="2034044"/>
      </dsp:txXfrm>
    </dsp:sp>
    <dsp:sp modelId="{7792974E-10C9-47DF-8AD9-C6C922655587}">
      <dsp:nvSpPr>
        <dsp:cNvPr id="0" name=""/>
        <dsp:cNvSpPr/>
      </dsp:nvSpPr>
      <dsp:spPr>
        <a:xfrm>
          <a:off x="2596157"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Lee de Forest (American)</a:t>
          </a:r>
          <a:endParaRPr lang="en-US" sz="1900" kern="1200" dirty="0"/>
        </a:p>
      </dsp:txBody>
      <dsp:txXfrm>
        <a:off x="2596157" y="322696"/>
        <a:ext cx="2275284" cy="901962"/>
      </dsp:txXfrm>
    </dsp:sp>
    <dsp:sp modelId="{FF96DA96-81D2-4D96-AFEF-DDD41D5522F0}">
      <dsp:nvSpPr>
        <dsp:cNvPr id="0" name=""/>
        <dsp:cNvSpPr/>
      </dsp:nvSpPr>
      <dsp:spPr>
        <a:xfrm>
          <a:off x="2596157"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Radio tube (1907)</a:t>
          </a:r>
          <a:endParaRPr lang="en-US" sz="1900" kern="1200" dirty="0"/>
        </a:p>
        <a:p>
          <a:pPr marL="171450" lvl="1" indent="-171450" algn="l" defTabSz="844550">
            <a:lnSpc>
              <a:spcPct val="90000"/>
            </a:lnSpc>
            <a:spcBef>
              <a:spcPct val="0"/>
            </a:spcBef>
            <a:spcAft>
              <a:spcPct val="15000"/>
            </a:spcAft>
            <a:buChar char="••"/>
          </a:pPr>
          <a:r>
            <a:rPr lang="en-US" sz="1900" kern="1200" dirty="0" smtClean="0"/>
            <a:t>Radio broadcasts could be sent around the world</a:t>
          </a:r>
          <a:endParaRPr lang="en-US" sz="1900" kern="1200" dirty="0"/>
        </a:p>
      </dsp:txBody>
      <dsp:txXfrm>
        <a:off x="2596157" y="1224658"/>
        <a:ext cx="2275284" cy="2034044"/>
      </dsp:txXfrm>
    </dsp:sp>
    <dsp:sp modelId="{3250858E-6C8D-4EFF-8AF9-BB6F405ED230}">
      <dsp:nvSpPr>
        <dsp:cNvPr id="0" name=""/>
        <dsp:cNvSpPr/>
      </dsp:nvSpPr>
      <dsp:spPr>
        <a:xfrm>
          <a:off x="5189981" y="322696"/>
          <a:ext cx="2275284" cy="90196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Vladimir Zworykin (American)</a:t>
          </a:r>
          <a:endParaRPr lang="en-US" sz="1900" kern="1200" dirty="0"/>
        </a:p>
      </dsp:txBody>
      <dsp:txXfrm>
        <a:off x="5189981" y="322696"/>
        <a:ext cx="2275284" cy="901962"/>
      </dsp:txXfrm>
    </dsp:sp>
    <dsp:sp modelId="{39A19ED7-1498-4D4D-8516-6F6820C48EFE}">
      <dsp:nvSpPr>
        <dsp:cNvPr id="0" name=""/>
        <dsp:cNvSpPr/>
      </dsp:nvSpPr>
      <dsp:spPr>
        <a:xfrm>
          <a:off x="5189981" y="1224658"/>
          <a:ext cx="2275284" cy="203404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Television (1925)</a:t>
          </a:r>
          <a:endParaRPr lang="en-US" sz="1900" kern="1200" dirty="0"/>
        </a:p>
        <a:p>
          <a:pPr marL="171450" lvl="1" indent="-171450" algn="l" defTabSz="844550">
            <a:lnSpc>
              <a:spcPct val="90000"/>
            </a:lnSpc>
            <a:spcBef>
              <a:spcPct val="0"/>
            </a:spcBef>
            <a:spcAft>
              <a:spcPct val="15000"/>
            </a:spcAft>
            <a:buChar char="••"/>
          </a:pPr>
          <a:r>
            <a:rPr lang="en-US" sz="1900" kern="1200" dirty="0" smtClean="0"/>
            <a:t>Simultaneous audio and visual broadcast</a:t>
          </a:r>
          <a:endParaRPr lang="en-US" sz="1900" kern="1200" dirty="0"/>
        </a:p>
      </dsp:txBody>
      <dsp:txXfrm>
        <a:off x="5189981" y="1224658"/>
        <a:ext cx="2275284" cy="203404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D425B1-04A0-4932-A146-737D27C8FBF6}">
      <dsp:nvSpPr>
        <dsp:cNvPr id="0" name=""/>
        <dsp:cNvSpPr/>
      </dsp:nvSpPr>
      <dsp:spPr>
        <a:xfrm>
          <a:off x="4286"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err="1" smtClean="0"/>
            <a:t>Jethro</a:t>
          </a:r>
          <a:r>
            <a:rPr lang="en-US" sz="1400" kern="1200" dirty="0" smtClean="0"/>
            <a:t> </a:t>
          </a:r>
          <a:r>
            <a:rPr lang="en-US" sz="1400" kern="1200" dirty="0" err="1" smtClean="0"/>
            <a:t>Tull</a:t>
          </a:r>
          <a:r>
            <a:rPr lang="en-US" sz="1400" kern="1200" dirty="0" smtClean="0"/>
            <a:t> (English)</a:t>
          </a:r>
          <a:endParaRPr lang="en-US" sz="1400" kern="1200" dirty="0"/>
        </a:p>
      </dsp:txBody>
      <dsp:txXfrm>
        <a:off x="4286" y="1405663"/>
        <a:ext cx="1643062" cy="482582"/>
      </dsp:txXfrm>
    </dsp:sp>
    <dsp:sp modelId="{E5632666-76D2-43C6-8235-D09ED1D4DC1C}">
      <dsp:nvSpPr>
        <dsp:cNvPr id="0" name=""/>
        <dsp:cNvSpPr/>
      </dsp:nvSpPr>
      <dsp:spPr>
        <a:xfrm>
          <a:off x="4286"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Seed drill: Planted seeds in straight rows as opposed to scattering them over a field</a:t>
          </a:r>
          <a:endParaRPr lang="en-US" sz="1400" kern="1200" dirty="0"/>
        </a:p>
        <a:p>
          <a:pPr marL="114300" lvl="1" indent="-114300" algn="l" defTabSz="622300">
            <a:lnSpc>
              <a:spcPct val="90000"/>
            </a:lnSpc>
            <a:spcBef>
              <a:spcPct val="0"/>
            </a:spcBef>
            <a:spcAft>
              <a:spcPct val="15000"/>
            </a:spcAft>
            <a:buChar char="••"/>
          </a:pPr>
          <a:r>
            <a:rPr lang="en-US" sz="1400" kern="1200" dirty="0" smtClean="0"/>
            <a:t>Horse-drawn cultivation: Loosened the soil and eliminated weeds</a:t>
          </a:r>
          <a:endParaRPr lang="en-US" sz="1400" kern="1200" dirty="0"/>
        </a:p>
      </dsp:txBody>
      <dsp:txXfrm>
        <a:off x="4286" y="1888246"/>
        <a:ext cx="1643062" cy="2421090"/>
      </dsp:txXfrm>
    </dsp:sp>
    <dsp:sp modelId="{DB319CAD-E6EE-49B2-A140-5CA15E5DA60E}">
      <dsp:nvSpPr>
        <dsp:cNvPr id="0" name=""/>
        <dsp:cNvSpPr/>
      </dsp:nvSpPr>
      <dsp:spPr>
        <a:xfrm>
          <a:off x="1877377"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Lord Townshend (English)</a:t>
          </a:r>
          <a:endParaRPr lang="en-US" sz="1400" kern="1200" dirty="0"/>
        </a:p>
      </dsp:txBody>
      <dsp:txXfrm>
        <a:off x="1877377" y="1405663"/>
        <a:ext cx="1643062" cy="482582"/>
      </dsp:txXfrm>
    </dsp:sp>
    <dsp:sp modelId="{6BB9C5AC-C182-42B5-8678-3F041AD30673}">
      <dsp:nvSpPr>
        <dsp:cNvPr id="0" name=""/>
        <dsp:cNvSpPr/>
      </dsp:nvSpPr>
      <dsp:spPr>
        <a:xfrm>
          <a:off x="1877377"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Crop rotation: Ended the three-field system by illustrating how planting different crops in the same field each year kept the soil from becoming exhausted</a:t>
          </a:r>
          <a:endParaRPr lang="en-US" sz="1400" kern="1200" dirty="0"/>
        </a:p>
      </dsp:txBody>
      <dsp:txXfrm>
        <a:off x="1877377" y="1888246"/>
        <a:ext cx="1643062" cy="2421090"/>
      </dsp:txXfrm>
    </dsp:sp>
    <dsp:sp modelId="{294F2A4E-0807-4616-9C70-4F250AB4B55E}">
      <dsp:nvSpPr>
        <dsp:cNvPr id="0" name=""/>
        <dsp:cNvSpPr/>
      </dsp:nvSpPr>
      <dsp:spPr>
        <a:xfrm>
          <a:off x="3750468"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Robert </a:t>
          </a:r>
          <a:r>
            <a:rPr lang="en-US" sz="1400" kern="1200" dirty="0" err="1" smtClean="0"/>
            <a:t>Bakewell</a:t>
          </a:r>
          <a:r>
            <a:rPr lang="en-US" sz="1400" kern="1200" dirty="0" smtClean="0"/>
            <a:t> (English)</a:t>
          </a:r>
          <a:endParaRPr lang="en-US" sz="1400" kern="1200" dirty="0"/>
        </a:p>
      </dsp:txBody>
      <dsp:txXfrm>
        <a:off x="3750468" y="1405663"/>
        <a:ext cx="1643062" cy="482582"/>
      </dsp:txXfrm>
    </dsp:sp>
    <dsp:sp modelId="{6A7E22F9-F2A7-49CF-B3F5-D8E8F52F3F23}">
      <dsp:nvSpPr>
        <dsp:cNvPr id="0" name=""/>
        <dsp:cNvSpPr/>
      </dsp:nvSpPr>
      <dsp:spPr>
        <a:xfrm>
          <a:off x="3750468"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Stock breeding: First to scientifically breed farm animals for increased production of, and better quality, beef, milk, wool, etc. </a:t>
          </a:r>
          <a:endParaRPr lang="en-US" sz="1400" kern="1200" dirty="0"/>
        </a:p>
      </dsp:txBody>
      <dsp:txXfrm>
        <a:off x="3750468" y="1888246"/>
        <a:ext cx="1643062" cy="2421090"/>
      </dsp:txXfrm>
    </dsp:sp>
    <dsp:sp modelId="{D010C35D-4E77-460D-A432-DD149031B2CA}">
      <dsp:nvSpPr>
        <dsp:cNvPr id="0" name=""/>
        <dsp:cNvSpPr/>
      </dsp:nvSpPr>
      <dsp:spPr>
        <a:xfrm>
          <a:off x="5623560"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Arthur Young (English)</a:t>
          </a:r>
          <a:endParaRPr lang="en-US" sz="1400" kern="1200" dirty="0"/>
        </a:p>
      </dsp:txBody>
      <dsp:txXfrm>
        <a:off x="5623560" y="1405663"/>
        <a:ext cx="1643062" cy="482582"/>
      </dsp:txXfrm>
    </dsp:sp>
    <dsp:sp modelId="{ED400BE5-BE32-4962-9F18-69362A5DD060}">
      <dsp:nvSpPr>
        <dsp:cNvPr id="0" name=""/>
        <dsp:cNvSpPr/>
      </dsp:nvSpPr>
      <dsp:spPr>
        <a:xfrm>
          <a:off x="5623560"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Agricultural writer: Popularized new farming methods and machinery</a:t>
          </a:r>
          <a:endParaRPr lang="en-US" sz="1400" kern="1200" dirty="0"/>
        </a:p>
      </dsp:txBody>
      <dsp:txXfrm>
        <a:off x="5623560" y="1888246"/>
        <a:ext cx="1643062" cy="2421090"/>
      </dsp:txXfrm>
    </dsp:sp>
    <dsp:sp modelId="{8C0BA097-0A93-4450-8859-DC75BCE38866}">
      <dsp:nvSpPr>
        <dsp:cNvPr id="0" name=""/>
        <dsp:cNvSpPr/>
      </dsp:nvSpPr>
      <dsp:spPr>
        <a:xfrm>
          <a:off x="7496651" y="1405663"/>
          <a:ext cx="1643062" cy="48258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Justus von Liebig (German)</a:t>
          </a:r>
          <a:endParaRPr lang="en-US" sz="1400" kern="1200" dirty="0"/>
        </a:p>
      </dsp:txBody>
      <dsp:txXfrm>
        <a:off x="7496651" y="1405663"/>
        <a:ext cx="1643062" cy="482582"/>
      </dsp:txXfrm>
    </dsp:sp>
    <dsp:sp modelId="{A287E22B-9A8A-483B-87EB-83B77C283104}">
      <dsp:nvSpPr>
        <dsp:cNvPr id="0" name=""/>
        <dsp:cNvSpPr/>
      </dsp:nvSpPr>
      <dsp:spPr>
        <a:xfrm>
          <a:off x="7496651" y="1888246"/>
          <a:ext cx="1643062" cy="24210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Fertilizers: Invented fertilizers to enrich exhausted soil, which increased the amount of available farmland</a:t>
          </a:r>
          <a:endParaRPr lang="en-US" sz="1400" kern="1200" dirty="0"/>
        </a:p>
      </dsp:txBody>
      <dsp:txXfrm>
        <a:off x="7496651" y="1888246"/>
        <a:ext cx="1643062" cy="24210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BB7B9A72-D666-4F27-A8E5-344CBACF35D8}" type="datetimeFigureOut">
              <a:rPr lang="en-US" smtClean="0"/>
              <a:pPr/>
              <a:t>1/30/2015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6B0FB1C-36B7-4D1B-B3A4-097868B59C01}" type="slidenum">
              <a:rPr lang="en-US" smtClean="0"/>
              <a:pPr/>
              <a:t>‹#›</a:t>
            </a:fld>
            <a:endParaRPr lang="en-US"/>
          </a:p>
        </p:txBody>
      </p:sp>
    </p:spTree>
    <p:extLst>
      <p:ext uri="{BB962C8B-B14F-4D97-AF65-F5344CB8AC3E}">
        <p14:creationId xmlns:p14="http://schemas.microsoft.com/office/powerpoint/2010/main" xmlns="" val="3992057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C7A5F4B9-18BA-4737-A3D8-850803637B4E}" type="datetimeFigureOut">
              <a:rPr lang="en-US"/>
              <a:pPr>
                <a:defRPr/>
              </a:pPr>
              <a:t>1/30/2015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3555A35E-9D98-4022-8388-C7BEF9FC6A18}" type="slidenum">
              <a:rPr lang="en-US"/>
              <a:pPr>
                <a:defRPr/>
              </a:pPr>
              <a:t>‹#›</a:t>
            </a:fld>
            <a:endParaRPr lang="en-US"/>
          </a:p>
        </p:txBody>
      </p:sp>
    </p:spTree>
    <p:extLst>
      <p:ext uri="{BB962C8B-B14F-4D97-AF65-F5344CB8AC3E}">
        <p14:creationId xmlns:p14="http://schemas.microsoft.com/office/powerpoint/2010/main" xmlns="" val="3285078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55A35E-9D98-4022-8388-C7BEF9FC6A18}" type="slidenum">
              <a:rPr lang="en-US" smtClean="0"/>
              <a:pPr>
                <a:defRPr/>
              </a:pPr>
              <a:t>1</a:t>
            </a:fld>
            <a:endParaRPr lang="en-US"/>
          </a:p>
        </p:txBody>
      </p:sp>
    </p:spTree>
    <p:extLst>
      <p:ext uri="{BB962C8B-B14F-4D97-AF65-F5344CB8AC3E}">
        <p14:creationId xmlns:p14="http://schemas.microsoft.com/office/powerpoint/2010/main" xmlns="" val="1012222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Notes:  This is a great opportunity to discuss the recession which began in the fall of 2008.  Regarding unemployment, this is a chance to bring economics lessons into the classroom, such as the belief among many economists that a 6% unemployment rate can be expected in a strong, healthy, capitalist economy.  </a:t>
            </a:r>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018F7-D561-4CBA-8A6A-A7D85E9E7DDA}" type="slidenum">
              <a:rPr lang="en-US" smtClean="0">
                <a:cs typeface="Arial" charset="0"/>
              </a:rPr>
              <a:pPr fontAlgn="base">
                <a:spcBef>
                  <a:spcPct val="0"/>
                </a:spcBef>
                <a:spcAft>
                  <a:spcPct val="0"/>
                </a:spcAft>
                <a:defRPr/>
              </a:pPr>
              <a:t>40</a:t>
            </a:fld>
            <a:endParaRPr lang="en-US" smtClean="0">
              <a:cs typeface="Arial" charset="0"/>
            </a:endParaRPr>
          </a:p>
        </p:txBody>
      </p:sp>
    </p:spTree>
    <p:extLst>
      <p:ext uri="{BB962C8B-B14F-4D97-AF65-F5344CB8AC3E}">
        <p14:creationId xmlns:p14="http://schemas.microsoft.com/office/powerpoint/2010/main" xmlns="" val="341917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This is a complicated issue.  The presence of women and children in factories, doing the same work as men for less pay, was a threat to men.  Limiting the employment of women and children brought job security to men.  It is easy to fall into the trap of labeling an end to child labor, and equal pay for women, altruistic when these actions benefited men quite a lot.</a:t>
            </a:r>
          </a:p>
          <a:p>
            <a:pPr eaLnBrk="1" hangingPunct="1">
              <a:spcBef>
                <a:spcPct val="0"/>
              </a:spcBef>
            </a:pPr>
            <a:r>
              <a:rPr lang="en-US" dirty="0" smtClean="0"/>
              <a:t>Note: Women continue to relocate to cities more than men.  In New York City, there are approximately 100 adult women for every 85 adult men.  A good discussion might focus on why women continue to be attracted to large urban areas.</a:t>
            </a:r>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F6FC45-0781-42C1-B6C6-A27C86FAC380}" type="slidenum">
              <a:rPr lang="en-US" smtClean="0">
                <a:cs typeface="Arial" charset="0"/>
              </a:rPr>
              <a:pPr fontAlgn="base">
                <a:spcBef>
                  <a:spcPct val="0"/>
                </a:spcBef>
                <a:spcAft>
                  <a:spcPct val="0"/>
                </a:spcAft>
                <a:defRPr/>
              </a:pPr>
              <a:t>46</a:t>
            </a:fld>
            <a:endParaRPr lang="en-US" smtClean="0">
              <a:cs typeface="Arial" charset="0"/>
            </a:endParaRPr>
          </a:p>
        </p:txBody>
      </p:sp>
    </p:spTree>
    <p:extLst>
      <p:ext uri="{BB962C8B-B14F-4D97-AF65-F5344CB8AC3E}">
        <p14:creationId xmlns:p14="http://schemas.microsoft.com/office/powerpoint/2010/main" xmlns="" val="475157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Queen Anne ruled while England’s empire was budding.  As the empire grew and expanded, England’s type of patent law spread throughout its colonies (the future United States, Canada, Australia, etc.).</a:t>
            </a:r>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8D3E7-231D-4BE6-85CC-921937FA8D13}" type="slidenum">
              <a:rPr lang="en-US" smtClean="0">
                <a:cs typeface="Arial" charset="0"/>
              </a:rPr>
              <a:pPr fontAlgn="base">
                <a:spcBef>
                  <a:spcPct val="0"/>
                </a:spcBef>
                <a:spcAft>
                  <a:spcPct val="0"/>
                </a:spcAft>
                <a:defRPr/>
              </a:pPr>
              <a:t>50</a:t>
            </a:fld>
            <a:endParaRPr lang="en-US" smtClean="0">
              <a:cs typeface="Arial" charset="0"/>
            </a:endParaRPr>
          </a:p>
        </p:txBody>
      </p:sp>
    </p:spTree>
    <p:extLst>
      <p:ext uri="{BB962C8B-B14F-4D97-AF65-F5344CB8AC3E}">
        <p14:creationId xmlns:p14="http://schemas.microsoft.com/office/powerpoint/2010/main" xmlns="" val="92713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55A35E-9D98-4022-8388-C7BEF9FC6A18}" type="slidenum">
              <a:rPr lang="en-US" smtClean="0"/>
              <a:pPr>
                <a:defRPr/>
              </a:pPr>
              <a:t>51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a:t>
            </a:r>
            <a:r>
              <a:rPr lang="en-US" i="1" smtClean="0"/>
              <a:t>Silas Marner</a:t>
            </a:r>
            <a:r>
              <a:rPr lang="en-US" smtClean="0"/>
              <a:t> by George Eliot describes the changing textile industry due to technological advances.</a:t>
            </a:r>
          </a:p>
        </p:txBody>
      </p:sp>
      <p:sp>
        <p:nvSpPr>
          <p:cNvPr id="1167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6F53C-8762-4318-B43C-B86882B3CFA6}" type="slidenum">
              <a:rPr lang="en-US" smtClean="0">
                <a:cs typeface="Arial" charset="0"/>
              </a:rPr>
              <a:pPr fontAlgn="base">
                <a:spcBef>
                  <a:spcPct val="0"/>
                </a:spcBef>
                <a:spcAft>
                  <a:spcPct val="0"/>
                </a:spcAft>
                <a:defRPr/>
              </a:pPr>
              <a:t>53</a:t>
            </a:fld>
            <a:endParaRPr lang="en-US" smtClean="0">
              <a:cs typeface="Arial" charset="0"/>
            </a:endParaRPr>
          </a:p>
        </p:txBody>
      </p:sp>
    </p:spTree>
    <p:extLst>
      <p:ext uri="{BB962C8B-B14F-4D97-AF65-F5344CB8AC3E}">
        <p14:creationId xmlns:p14="http://schemas.microsoft.com/office/powerpoint/2010/main" xmlns="" val="2766276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Pullman in Chicago, Illinois, is an excellent example of a well-intentioned factory town being disliked by workers.</a:t>
            </a:r>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FF368D-353C-466F-9A36-B3FE43BC28C8}" type="slidenum">
              <a:rPr lang="en-US" smtClean="0">
                <a:cs typeface="Arial" charset="0"/>
              </a:rPr>
              <a:pPr fontAlgn="base">
                <a:spcBef>
                  <a:spcPct val="0"/>
                </a:spcBef>
                <a:spcAft>
                  <a:spcPct val="0"/>
                </a:spcAft>
                <a:defRPr/>
              </a:pPr>
              <a:t>54</a:t>
            </a:fld>
            <a:endParaRPr lang="en-US" smtClean="0">
              <a:cs typeface="Arial" charset="0"/>
            </a:endParaRPr>
          </a:p>
        </p:txBody>
      </p:sp>
    </p:spTree>
    <p:extLst>
      <p:ext uri="{BB962C8B-B14F-4D97-AF65-F5344CB8AC3E}">
        <p14:creationId xmlns:p14="http://schemas.microsoft.com/office/powerpoint/2010/main" xmlns="" val="4105874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Under employers’ weapons, “relocation,” “outsourcing,” and “threat of foreign competition” are relatively new, coming into play in the last quarter of the twentieth century.  These weapons make for a lively classroom discussion.  For example, students might examine reasons why automobile manufacturing plants have relocated to nonunionized southern states, the number of automobiles imported into the United States each year, and the number of parts (engines, transmissions, etc.) which are no longer made at an individual automobile plant but are instead made by smaller, nonunionized suppliers.</a:t>
            </a:r>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95C4F3-5881-4758-B8C0-1B23DDE965FA}" type="slidenum">
              <a:rPr lang="en-US" smtClean="0">
                <a:cs typeface="Arial" charset="0"/>
              </a:rPr>
              <a:pPr fontAlgn="base">
                <a:spcBef>
                  <a:spcPct val="0"/>
                </a:spcBef>
                <a:spcAft>
                  <a:spcPct val="0"/>
                </a:spcAft>
                <a:defRPr/>
              </a:pPr>
              <a:t>56</a:t>
            </a:fld>
            <a:endParaRPr lang="en-US" smtClean="0">
              <a:cs typeface="Arial" charset="0"/>
            </a:endParaRPr>
          </a:p>
        </p:txBody>
      </p:sp>
    </p:spTree>
    <p:extLst>
      <p:ext uri="{BB962C8B-B14F-4D97-AF65-F5344CB8AC3E}">
        <p14:creationId xmlns:p14="http://schemas.microsoft.com/office/powerpoint/2010/main" xmlns="" val="878655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Anti-Marxists might argue that Marx has been proven wrong because working conditions have improved.  Marxists might argue that the struggle of the proletariat is not yet over.  Still others might argue that Marx was right in some respects and wrong in others; that is, no truly socialist state has ever been created, but governments have established many socialist-type reforms and institutions.  An interesting class activity is to have students create two lists—one listing the industries the federal government does control, and another listing those businesses which remain privately owned.  This discussion should get interesting once the class starts discussing the federal government’s involvement with industries such as banking and automobile manufacturing following the recession of late 2008.</a:t>
            </a:r>
          </a:p>
          <a:p>
            <a:pPr eaLnBrk="1" hangingPunct="1">
              <a:spcBef>
                <a:spcPct val="0"/>
              </a:spcBef>
            </a:pPr>
            <a:r>
              <a:rPr lang="en-US" dirty="0" smtClean="0"/>
              <a:t>Note: Marx referred to himself as a “communist” to separate himself from Utopian socialists.</a:t>
            </a:r>
          </a:p>
        </p:txBody>
      </p:sp>
      <p:sp>
        <p:nvSpPr>
          <p:cNvPr id="141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607DC-CE56-4EE7-85E4-A0EC5DBCD429}" type="slidenum">
              <a:rPr lang="en-US" smtClean="0">
                <a:cs typeface="Arial" charset="0"/>
              </a:rPr>
              <a:pPr fontAlgn="base">
                <a:spcBef>
                  <a:spcPct val="0"/>
                </a:spcBef>
                <a:spcAft>
                  <a:spcPct val="0"/>
                </a:spcAft>
                <a:defRPr/>
              </a:pPr>
              <a:t>62</a:t>
            </a:fld>
            <a:endParaRPr lang="en-US" smtClean="0">
              <a:cs typeface="Arial" charset="0"/>
            </a:endParaRPr>
          </a:p>
        </p:txBody>
      </p:sp>
    </p:spTree>
    <p:extLst>
      <p:ext uri="{BB962C8B-B14F-4D97-AF65-F5344CB8AC3E}">
        <p14:creationId xmlns:p14="http://schemas.microsoft.com/office/powerpoint/2010/main" xmlns="" val="407670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This information is provided as a general grounding for students who will later in the school year study the Cold War.</a:t>
            </a:r>
          </a:p>
          <a:p>
            <a:pPr eaLnBrk="1" hangingPunct="1">
              <a:spcBef>
                <a:spcPct val="0"/>
              </a:spcBef>
            </a:pPr>
            <a:r>
              <a:rPr lang="en-US" dirty="0" smtClean="0"/>
              <a:t>Note: It is very easy for students (and teachers) to confuse socialism/communism with totalitarianism.  To avoid this trap, it might do well to focus on a largely socialist country like Norway rather than Stalin-era Russia.  If one does look at Russia, the focus might be on Russia under Lenin rather than Russia under Stalin.</a:t>
            </a:r>
          </a:p>
        </p:txBody>
      </p:sp>
      <p:sp>
        <p:nvSpPr>
          <p:cNvPr id="145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04ED82-01F3-4829-9129-5D3582DD3BD6}" type="slidenum">
              <a:rPr lang="en-US" smtClean="0">
                <a:cs typeface="Arial" charset="0"/>
              </a:rPr>
              <a:pPr fontAlgn="base">
                <a:spcBef>
                  <a:spcPct val="0"/>
                </a:spcBef>
                <a:spcAft>
                  <a:spcPct val="0"/>
                </a:spcAft>
                <a:defRPr/>
              </a:pPr>
              <a:t>63</a:t>
            </a:fld>
            <a:endParaRPr lang="en-US" smtClean="0">
              <a:cs typeface="Arial" charset="0"/>
            </a:endParaRPr>
          </a:p>
        </p:txBody>
      </p:sp>
    </p:spTree>
    <p:extLst>
      <p:ext uri="{BB962C8B-B14F-4D97-AF65-F5344CB8AC3E}">
        <p14:creationId xmlns:p14="http://schemas.microsoft.com/office/powerpoint/2010/main" xmlns="" val="814184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President William McKinley was assassinated by an anarchist in 1901.</a:t>
            </a:r>
          </a:p>
        </p:txBody>
      </p:sp>
      <p:sp>
        <p:nvSpPr>
          <p:cNvPr id="147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E8D332-0A0E-48F5-98D2-D795BDBA2738}" type="slidenum">
              <a:rPr lang="en-US" smtClean="0">
                <a:cs typeface="Arial" charset="0"/>
              </a:rPr>
              <a:pPr fontAlgn="base">
                <a:spcBef>
                  <a:spcPct val="0"/>
                </a:spcBef>
                <a:spcAft>
                  <a:spcPct val="0"/>
                </a:spcAft>
                <a:defRPr/>
              </a:pPr>
              <a:t>64</a:t>
            </a:fld>
            <a:endParaRPr lang="en-US" smtClean="0">
              <a:cs typeface="Arial" charset="0"/>
            </a:endParaRPr>
          </a:p>
        </p:txBody>
      </p:sp>
    </p:spTree>
    <p:extLst>
      <p:ext uri="{BB962C8B-B14F-4D97-AF65-F5344CB8AC3E}">
        <p14:creationId xmlns:p14="http://schemas.microsoft.com/office/powerpoint/2010/main" xmlns="" val="8677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55A35E-9D98-4022-8388-C7BEF9FC6A18}" type="slidenum">
              <a:rPr lang="en-US" smtClean="0"/>
              <a:pPr>
                <a:defRPr/>
              </a:pPr>
              <a:t>3</a:t>
            </a:fld>
            <a:endParaRPr lang="en-US"/>
          </a:p>
        </p:txBody>
      </p:sp>
    </p:spTree>
    <p:extLst>
      <p:ext uri="{BB962C8B-B14F-4D97-AF65-F5344CB8AC3E}">
        <p14:creationId xmlns:p14="http://schemas.microsoft.com/office/powerpoint/2010/main" xmlns="" val="2247767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55A35E-9D98-4022-8388-C7BEF9FC6A18}" type="slidenum">
              <a:rPr lang="en-US" smtClean="0"/>
              <a:pPr>
                <a:defRPr/>
              </a:pPr>
              <a:t>4</a:t>
            </a:fld>
            <a:endParaRPr lang="en-US"/>
          </a:p>
        </p:txBody>
      </p:sp>
    </p:spTree>
    <p:extLst>
      <p:ext uri="{BB962C8B-B14F-4D97-AF65-F5344CB8AC3E}">
        <p14:creationId xmlns:p14="http://schemas.microsoft.com/office/powerpoint/2010/main" xmlns="" val="278119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55A35E-9D98-4022-8388-C7BEF9FC6A18}" type="slidenum">
              <a:rPr lang="en-US" smtClean="0"/>
              <a:pPr>
                <a:defRPr/>
              </a:pPr>
              <a:t>5</a:t>
            </a:fld>
            <a:endParaRPr lang="en-US"/>
          </a:p>
        </p:txBody>
      </p:sp>
    </p:spTree>
    <p:extLst>
      <p:ext uri="{BB962C8B-B14F-4D97-AF65-F5344CB8AC3E}">
        <p14:creationId xmlns:p14="http://schemas.microsoft.com/office/powerpoint/2010/main" xmlns="" val="360471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55A35E-9D98-4022-8388-C7BEF9FC6A18}" type="slidenum">
              <a:rPr lang="en-US" smtClean="0"/>
              <a:pPr>
                <a:defRPr/>
              </a:pPr>
              <a:t>6</a:t>
            </a:fld>
            <a:endParaRPr lang="en-US"/>
          </a:p>
        </p:txBody>
      </p:sp>
    </p:spTree>
    <p:extLst>
      <p:ext uri="{BB962C8B-B14F-4D97-AF65-F5344CB8AC3E}">
        <p14:creationId xmlns:p14="http://schemas.microsoft.com/office/powerpoint/2010/main" xmlns="" val="92968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55A35E-9D98-4022-8388-C7BEF9FC6A18}" type="slidenum">
              <a:rPr lang="en-US" smtClean="0"/>
              <a:pPr>
                <a:defRPr/>
              </a:pPr>
              <a:t>7</a:t>
            </a:fld>
            <a:endParaRPr lang="en-US"/>
          </a:p>
        </p:txBody>
      </p:sp>
    </p:spTree>
    <p:extLst>
      <p:ext uri="{BB962C8B-B14F-4D97-AF65-F5344CB8AC3E}">
        <p14:creationId xmlns:p14="http://schemas.microsoft.com/office/powerpoint/2010/main" xmlns="" val="300975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55A35E-9D98-4022-8388-C7BEF9FC6A18}" type="slidenum">
              <a:rPr lang="en-US" smtClean="0"/>
              <a:pPr>
                <a:defRPr/>
              </a:pPr>
              <a:t>8</a:t>
            </a:fld>
            <a:endParaRPr lang="en-US"/>
          </a:p>
        </p:txBody>
      </p:sp>
    </p:spTree>
    <p:extLst>
      <p:ext uri="{BB962C8B-B14F-4D97-AF65-F5344CB8AC3E}">
        <p14:creationId xmlns:p14="http://schemas.microsoft.com/office/powerpoint/2010/main" xmlns="" val="39214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Notes: A good topic of discussion might focus on the modern taste for organic foods which do not emphasize technology.  Question: What methods and technologies of the Agricultural Revolution do organic farmers utilize?  How might our lives be different if we lived 200 years ago, when food was costlier and could not be easily preserved?  Another point of discussion could focus on the differences in agricultural production between the industrialized and non-industrialized world.</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E3161A-C8B0-4563-A13D-B15CC148FA0B}" type="slidenum">
              <a:rPr lang="en-US" smtClean="0">
                <a:cs typeface="Arial" charset="0"/>
              </a:rPr>
              <a:pPr fontAlgn="base">
                <a:spcBef>
                  <a:spcPct val="0"/>
                </a:spcBef>
                <a:spcAft>
                  <a:spcPct val="0"/>
                </a:spcAft>
                <a:defRPr/>
              </a:pPr>
              <a:t>25</a:t>
            </a:fld>
            <a:endParaRPr lang="en-US" smtClean="0">
              <a:cs typeface="Arial" charset="0"/>
            </a:endParaRPr>
          </a:p>
        </p:txBody>
      </p:sp>
    </p:spTree>
    <p:extLst>
      <p:ext uri="{BB962C8B-B14F-4D97-AF65-F5344CB8AC3E}">
        <p14:creationId xmlns:p14="http://schemas.microsoft.com/office/powerpoint/2010/main" xmlns="" val="161202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Notes: Possible discussion about tariffs vs. free trade.  Compare NAFTA and the European Union.</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B1AAF8-F590-4C56-B558-582766D3A970}" type="slidenum">
              <a:rPr lang="en-US" smtClean="0">
                <a:cs typeface="Arial" charset="0"/>
              </a:rPr>
              <a:pPr fontAlgn="base">
                <a:spcBef>
                  <a:spcPct val="0"/>
                </a:spcBef>
                <a:spcAft>
                  <a:spcPct val="0"/>
                </a:spcAft>
                <a:defRPr/>
              </a:pPr>
              <a:t>33</a:t>
            </a:fld>
            <a:endParaRPr lang="en-US" smtClean="0">
              <a:cs typeface="Arial" charset="0"/>
            </a:endParaRPr>
          </a:p>
        </p:txBody>
      </p:sp>
    </p:spTree>
    <p:extLst>
      <p:ext uri="{BB962C8B-B14F-4D97-AF65-F5344CB8AC3E}">
        <p14:creationId xmlns:p14="http://schemas.microsoft.com/office/powerpoint/2010/main" xmlns="" val="41930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8AF6964D-53AD-41FB-8A19-68FFFE758CBB}" type="datetimeFigureOut">
              <a:rPr lang="en-US"/>
              <a:pPr>
                <a:defRPr/>
              </a:pPr>
              <a:t>1/30/2015</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C11F7DC-FE47-4A4C-99E3-387E2CB0B97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1B8AD61-4AA2-4C18-BF4C-8B993127B0B7}" type="datetimeFigureOut">
              <a:rPr lang="en-US"/>
              <a:pPr>
                <a:defRPr/>
              </a:pPr>
              <a:t>1/30/2015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64955A7-1A17-47CC-8353-1DAC8C67E2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6DCC02-9CAB-434D-980B-08B591531D78}" type="datetimeFigureOut">
              <a:rPr lang="en-US"/>
              <a:pPr>
                <a:defRPr/>
              </a:pPr>
              <a:t>1/30/2015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4FE7869-908A-4FC6-8644-CF3BFD90BE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4B8D69-6520-4B29-9219-1F0824BD49DF}" type="datetimeFigureOut">
              <a:rPr lang="en-US"/>
              <a:pPr>
                <a:defRPr/>
              </a:pPr>
              <a:t>1/30/2015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516EC9A-2B9D-469C-BA52-0D09A9AD23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3A10EDA6-6E66-42E1-A0AB-602D466CEB19}" type="datetimeFigureOut">
              <a:rPr lang="en-US"/>
              <a:pPr>
                <a:defRPr/>
              </a:pPr>
              <a:t>1/30/2015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B3BFB1E-8147-4BA2-9517-701D1B21B15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3D0580D-2931-476A-AB1B-8CD8656D0E89}" type="datetimeFigureOut">
              <a:rPr lang="en-US"/>
              <a:pPr>
                <a:defRPr/>
              </a:pPr>
              <a:t>1/30/2015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27A865B-40E5-4B11-A8F9-93B66780DF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FAA1A2D-3F3B-49F1-8E84-7B88523F10DD}" type="datetimeFigureOut">
              <a:rPr lang="en-US"/>
              <a:pPr>
                <a:defRPr/>
              </a:pPr>
              <a:t>1/30/2015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6E2CB0F-7C8E-4E2B-B6D8-EB71BED0E0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8F2C70F-CE81-450F-922B-4531BC352284}" type="datetimeFigureOut">
              <a:rPr lang="en-US"/>
              <a:pPr>
                <a:defRPr/>
              </a:pPr>
              <a:t>1/30/2015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ECCF2AF-9DAA-4E3F-A493-CC2308B3AD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B67F523-CDA3-4BD1-9FC8-44AE05191126}" type="datetimeFigureOut">
              <a:rPr lang="en-US"/>
              <a:pPr>
                <a:defRPr/>
              </a:pPr>
              <a:t>1/30/2015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FBCFE94-7D1E-40B4-B099-73F79B28A3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AF9D1A9-D8CF-412F-AFB8-97D5C488B3C8}" type="datetimeFigureOut">
              <a:rPr lang="en-US"/>
              <a:pPr>
                <a:defRPr/>
              </a:pPr>
              <a:t>1/30/2015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CCD04F89-AAC3-4DA2-A985-CE6637AE08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4F996A0-73B8-40A0-80A6-BEEE27E3F30B}" type="datetimeFigureOut">
              <a:rPr lang="en-US"/>
              <a:pPr>
                <a:defRPr/>
              </a:pPr>
              <a:t>1/30/2015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F3ABF0C-36A2-49F4-AB07-93A31A4D72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F87EBF2F-BB9A-414B-83FF-36EE1BF9971F}" type="datetimeFigureOut">
              <a:rPr lang="en-US"/>
              <a:pPr>
                <a:defRPr/>
              </a:pPr>
              <a:t>1/30/2015</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691D8765-E3EE-444C-9C9A-F166CC4E768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8" r:id="rId1"/>
    <p:sldLayoutId id="2147483682" r:id="rId2"/>
    <p:sldLayoutId id="2147483689" r:id="rId3"/>
    <p:sldLayoutId id="2147483683" r:id="rId4"/>
    <p:sldLayoutId id="2147483690" r:id="rId5"/>
    <p:sldLayoutId id="2147483684" r:id="rId6"/>
    <p:sldLayoutId id="2147483685" r:id="rId7"/>
    <p:sldLayoutId id="2147483691" r:id="rId8"/>
    <p:sldLayoutId id="2147483692" r:id="rId9"/>
    <p:sldLayoutId id="2147483686" r:id="rId10"/>
    <p:sldLayoutId id="2147483687"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Georgia" pitchFamily="18" charset="0"/>
        </a:defRPr>
      </a:lvl2pPr>
      <a:lvl3pPr algn="l" rtl="0" eaLnBrk="0" fontAlgn="base" hangingPunct="0">
        <a:spcBef>
          <a:spcPct val="0"/>
        </a:spcBef>
        <a:spcAft>
          <a:spcPct val="0"/>
        </a:spcAft>
        <a:defRPr sz="4600">
          <a:solidFill>
            <a:schemeClr val="tx1"/>
          </a:solidFill>
          <a:latin typeface="Georgia" pitchFamily="18" charset="0"/>
        </a:defRPr>
      </a:lvl3pPr>
      <a:lvl4pPr algn="l" rtl="0" eaLnBrk="0" fontAlgn="base" hangingPunct="0">
        <a:spcBef>
          <a:spcPct val="0"/>
        </a:spcBef>
        <a:spcAft>
          <a:spcPct val="0"/>
        </a:spcAft>
        <a:defRPr sz="4600">
          <a:solidFill>
            <a:schemeClr val="tx1"/>
          </a:solidFill>
          <a:latin typeface="Georgia" pitchFamily="18" charset="0"/>
        </a:defRPr>
      </a:lvl4pPr>
      <a:lvl5pPr algn="l" rtl="0" eaLnBrk="0" fontAlgn="base" hangingPunct="0">
        <a:spcBef>
          <a:spcPct val="0"/>
        </a:spcBef>
        <a:spcAft>
          <a:spcPct val="0"/>
        </a:spcAft>
        <a:defRPr sz="4600">
          <a:solidFill>
            <a:schemeClr val="tx1"/>
          </a:solidFill>
          <a:latin typeface="Georgia" pitchFamily="18" charset="0"/>
        </a:defRPr>
      </a:lvl5pPr>
      <a:lvl6pPr marL="457200" algn="l" rtl="0" fontAlgn="base">
        <a:spcBef>
          <a:spcPct val="0"/>
        </a:spcBef>
        <a:spcAft>
          <a:spcPct val="0"/>
        </a:spcAft>
        <a:defRPr sz="4600">
          <a:solidFill>
            <a:schemeClr val="tx1"/>
          </a:solidFill>
          <a:latin typeface="Georgia" pitchFamily="18" charset="0"/>
        </a:defRPr>
      </a:lvl6pPr>
      <a:lvl7pPr marL="914400" algn="l" rtl="0" fontAlgn="base">
        <a:spcBef>
          <a:spcPct val="0"/>
        </a:spcBef>
        <a:spcAft>
          <a:spcPct val="0"/>
        </a:spcAft>
        <a:defRPr sz="4600">
          <a:solidFill>
            <a:schemeClr val="tx1"/>
          </a:solidFill>
          <a:latin typeface="Georgia" pitchFamily="18" charset="0"/>
        </a:defRPr>
      </a:lvl7pPr>
      <a:lvl8pPr marL="1371600" algn="l" rtl="0" fontAlgn="base">
        <a:spcBef>
          <a:spcPct val="0"/>
        </a:spcBef>
        <a:spcAft>
          <a:spcPct val="0"/>
        </a:spcAft>
        <a:defRPr sz="4600">
          <a:solidFill>
            <a:schemeClr val="tx1"/>
          </a:solidFill>
          <a:latin typeface="Georgia" pitchFamily="18" charset="0"/>
        </a:defRPr>
      </a:lvl8pPr>
      <a:lvl9pPr marL="1828800" algn="l" rtl="0" fontAlgn="base">
        <a:spcBef>
          <a:spcPct val="0"/>
        </a:spcBef>
        <a:spcAft>
          <a:spcPct val="0"/>
        </a:spcAft>
        <a:defRPr sz="4600">
          <a:solidFill>
            <a:schemeClr val="tx1"/>
          </a:solidFill>
          <a:latin typeface="Georgia" pitchFamily="18"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eaLnBrk="1" fontAlgn="auto" hangingPunct="1">
              <a:spcAft>
                <a:spcPts val="0"/>
              </a:spcAft>
              <a:defRPr/>
            </a:pPr>
            <a:r>
              <a:rPr smtClean="0"/>
              <a:t>The Industrial Revolution</a:t>
            </a:r>
            <a:endParaRPr/>
          </a:p>
        </p:txBody>
      </p:sp>
      <p:sp>
        <p:nvSpPr>
          <p:cNvPr id="7171" name="Subtitle 2"/>
          <p:cNvSpPr>
            <a:spLocks noGrp="1"/>
          </p:cNvSpPr>
          <p:nvPr>
            <p:ph type="subTitle" idx="1"/>
          </p:nvPr>
        </p:nvSpPr>
        <p:spPr>
          <a:xfrm>
            <a:off x="2663825" y="5105400"/>
            <a:ext cx="6480175" cy="1752600"/>
          </a:xfrm>
        </p:spPr>
        <p:txBody>
          <a:bodyPr/>
          <a:lstStyle/>
          <a:p>
            <a:pPr eaLnBrk="1" hangingPunct="1"/>
            <a:r>
              <a:rPr lang="en-US" smtClean="0"/>
              <a:t>© Student Handouts, Inc.</a:t>
            </a:r>
          </a:p>
        </p:txBody>
      </p:sp>
      <p:pic>
        <p:nvPicPr>
          <p:cNvPr id="7172" name="Picture 2" descr="http://i281.photobucket.com/albums/kk204/StudentHandoutsInc/Pictures/AHandLoomSuchAsWasUsedbefore1785-1.jpg"/>
          <p:cNvPicPr>
            <a:picLocks noChangeAspect="1" noChangeArrowheads="1"/>
          </p:cNvPicPr>
          <p:nvPr/>
        </p:nvPicPr>
        <p:blipFill>
          <a:blip r:embed="rId3" cstate="print"/>
          <a:srcRect/>
          <a:stretch>
            <a:fillRect/>
          </a:stretch>
        </p:blipFill>
        <p:spPr bwMode="auto">
          <a:xfrm>
            <a:off x="0" y="0"/>
            <a:ext cx="6477000" cy="454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smtClean="0"/>
          </a:p>
        </p:txBody>
      </p:sp>
      <p:pic>
        <p:nvPicPr>
          <p:cNvPr id="18435" name="Content Placeholder 3" descr="domesticvsfactorysystem.bmp"/>
          <p:cNvPicPr>
            <a:picLocks noGrp="1" noChangeAspect="1"/>
          </p:cNvPicPr>
          <p:nvPr>
            <p:ph idx="1"/>
          </p:nvPr>
        </p:nvPicPr>
        <p:blipFill>
          <a:blip r:embed="rId2" cstate="print"/>
          <a:srcRect/>
          <a:stretch>
            <a:fillRect/>
          </a:stretch>
        </p:blipFill>
        <p:spPr>
          <a:xfrm>
            <a:off x="-17463" y="533400"/>
            <a:ext cx="9161463" cy="562451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Why the Industrial Revolution Started in England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4131943"/>
              </p:ext>
            </p:extLst>
          </p:nvPr>
        </p:nvGraphicFramePr>
        <p:xfrm>
          <a:off x="990600" y="26670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09600" y="1676400"/>
            <a:ext cx="7924800" cy="1384995"/>
          </a:xfrm>
          <a:prstGeom prst="rect">
            <a:avLst/>
          </a:prstGeom>
        </p:spPr>
        <p:txBody>
          <a:bodyPr wrap="square">
            <a:spAutoFit/>
          </a:bodyPr>
          <a:lstStyle/>
          <a:p>
            <a:pPr eaLnBrk="1" hangingPunct="1"/>
            <a:r>
              <a:rPr lang="en-US" sz="2800" dirty="0">
                <a:latin typeface="+mn-lt"/>
              </a:rPr>
              <a:t>No concrete start date; Marked by gradual, slow changes; after 1750 – these changes were noticeable first in England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“Necessity Is the Mother of Invention”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30228971"/>
              </p:ext>
            </p:extLst>
          </p:nvPr>
        </p:nvGraphicFramePr>
        <p:xfrm>
          <a:off x="457200" y="1600201"/>
          <a:ext cx="6629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85800" y="5943600"/>
            <a:ext cx="7818166" cy="584775"/>
          </a:xfrm>
          <a:prstGeom prst="rect">
            <a:avLst/>
          </a:prstGeom>
        </p:spPr>
        <p:txBody>
          <a:bodyPr wrap="none">
            <a:spAutoFit/>
          </a:bodyPr>
          <a:lstStyle/>
          <a:p>
            <a:pPr eaLnBrk="1" hangingPunct="1"/>
            <a:r>
              <a:rPr lang="en-US" sz="3200" dirty="0" smtClean="0">
                <a:latin typeface="+mn-lt"/>
              </a:rPr>
              <a:t>Textiles-First </a:t>
            </a:r>
            <a:r>
              <a:rPr lang="en-US" sz="3200" dirty="0">
                <a:latin typeface="+mn-lt"/>
              </a:rPr>
              <a:t>industry to be industrialized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“Necessity Is the Mother of Invention”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23445449"/>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69282928"/>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Development of Steam Engines </a:t>
            </a:r>
            <a:endParaRPr lang="en-US" dirty="0"/>
          </a:p>
        </p:txBody>
      </p:sp>
      <p:sp>
        <p:nvSpPr>
          <p:cNvPr id="34819" name="Content Placeholder 2"/>
          <p:cNvSpPr>
            <a:spLocks noGrp="1"/>
          </p:cNvSpPr>
          <p:nvPr>
            <p:ph idx="1"/>
          </p:nvPr>
        </p:nvSpPr>
        <p:spPr>
          <a:xfrm>
            <a:off x="457200" y="1600200"/>
            <a:ext cx="8153400" cy="4953000"/>
          </a:xfrm>
        </p:spPr>
        <p:txBody>
          <a:bodyPr/>
          <a:lstStyle/>
          <a:p>
            <a:pPr eaLnBrk="1" hangingPunct="1"/>
            <a:r>
              <a:rPr lang="en-US" dirty="0" smtClean="0"/>
              <a:t>Early water power involved </a:t>
            </a:r>
            <a:r>
              <a:rPr lang="en-US" i="1" dirty="0" smtClean="0"/>
              <a:t>mills built over fast-moving streams and rivers</a:t>
            </a:r>
            <a:endParaRPr lang="en-US" dirty="0" smtClean="0"/>
          </a:p>
          <a:p>
            <a:pPr lvl="1" eaLnBrk="1" hangingPunct="1"/>
            <a:r>
              <a:rPr lang="en-US" dirty="0" smtClean="0"/>
              <a:t>Not enough rivers to provide the power needed to meet </a:t>
            </a:r>
            <a:r>
              <a:rPr lang="en-US" i="1" dirty="0" smtClean="0"/>
              <a:t>growing demand</a:t>
            </a:r>
          </a:p>
          <a:p>
            <a:pPr lvl="1" eaLnBrk="1" hangingPunct="1"/>
            <a:r>
              <a:rPr lang="en-US" dirty="0" smtClean="0"/>
              <a:t>Rivers and streams might be </a:t>
            </a:r>
            <a:r>
              <a:rPr lang="en-US" i="1" dirty="0" smtClean="0"/>
              <a:t>far removed from raw materials, workers, and markets</a:t>
            </a:r>
          </a:p>
          <a:p>
            <a:pPr lvl="1" eaLnBrk="1" hangingPunct="1"/>
            <a:r>
              <a:rPr lang="en-US" i="1" dirty="0" smtClean="0"/>
              <a:t>Mother Nature</a:t>
            </a:r>
            <a:r>
              <a:rPr lang="en-US" dirty="0" smtClean="0"/>
              <a:t>-Rivers are prone to flooding and drying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Steam Engines</a:t>
            </a:r>
          </a:p>
        </p:txBody>
      </p:sp>
      <p:sp>
        <p:nvSpPr>
          <p:cNvPr id="36867" name="Content Placeholder 2"/>
          <p:cNvSpPr>
            <a:spLocks noGrp="1"/>
          </p:cNvSpPr>
          <p:nvPr>
            <p:ph idx="1"/>
          </p:nvPr>
        </p:nvSpPr>
        <p:spPr/>
        <p:txBody>
          <a:bodyPr/>
          <a:lstStyle/>
          <a:p>
            <a:pPr eaLnBrk="1" hangingPunct="1"/>
            <a:r>
              <a:rPr lang="en-US" dirty="0" smtClean="0"/>
              <a:t>By 1800, </a:t>
            </a:r>
            <a:r>
              <a:rPr lang="en-US" i="1" dirty="0" smtClean="0"/>
              <a:t>steam engines were replacing water wheels </a:t>
            </a:r>
            <a:r>
              <a:rPr lang="en-US" dirty="0" smtClean="0"/>
              <a:t>as sources of power for factories</a:t>
            </a:r>
          </a:p>
          <a:p>
            <a:pPr eaLnBrk="1" hangingPunct="1"/>
            <a:r>
              <a:rPr lang="en-US" i="1" dirty="0" smtClean="0"/>
              <a:t>Factories relocated </a:t>
            </a:r>
            <a:r>
              <a:rPr lang="en-US" dirty="0" smtClean="0"/>
              <a:t>near raw materials, workers, and ports</a:t>
            </a:r>
          </a:p>
          <a:p>
            <a:pPr eaLnBrk="1" hangingPunct="1"/>
            <a:r>
              <a:rPr lang="en-US" i="1" dirty="0" smtClean="0"/>
              <a:t>Cities grew around the factories </a:t>
            </a:r>
            <a:r>
              <a:rPr lang="en-US" dirty="0" smtClean="0"/>
              <a:t>built near central England’s coal and iron mines</a:t>
            </a:r>
          </a:p>
          <a:p>
            <a:pPr lvl="1" eaLnBrk="1" hangingPunct="1"/>
            <a:r>
              <a:rPr lang="en-US" dirty="0" smtClean="0"/>
              <a:t>Manchester, Liverpool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Transportation Revolution </a:t>
            </a:r>
          </a:p>
        </p:txBody>
      </p:sp>
      <p:graphicFrame>
        <p:nvGraphicFramePr>
          <p:cNvPr id="6" name="Content Placeholder 5"/>
          <p:cNvGraphicFramePr>
            <a:graphicFrameLocks noGrp="1"/>
          </p:cNvGraphicFramePr>
          <p:nvPr>
            <p:ph idx="1"/>
          </p:nvPr>
        </p:nvGraphicFramePr>
        <p:xfrm>
          <a:off x="381000" y="457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6576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en-US" smtClean="0"/>
          </a:p>
        </p:txBody>
      </p:sp>
      <p:sp>
        <p:nvSpPr>
          <p:cNvPr id="46083" name="Content Placeholder 2"/>
          <p:cNvSpPr>
            <a:spLocks noGrp="1"/>
          </p:cNvSpPr>
          <p:nvPr>
            <p:ph idx="1"/>
          </p:nvPr>
        </p:nvSpPr>
        <p:spPr/>
        <p:txBody>
          <a:bodyPr/>
          <a:lstStyle/>
          <a:p>
            <a:pPr eaLnBrk="1" hangingPunct="1"/>
            <a:endParaRPr lang="en-US" smtClean="0"/>
          </a:p>
        </p:txBody>
      </p:sp>
      <p:pic>
        <p:nvPicPr>
          <p:cNvPr id="46084" name="Picture 2" descr="File:Makadam.jpg"/>
          <p:cNvPicPr>
            <a:picLocks noChangeAspect="1" noChangeArrowheads="1"/>
          </p:cNvPicPr>
          <p:nvPr/>
        </p:nvPicPr>
        <p:blipFill>
          <a:blip r:embed="rId2" cstate="print"/>
          <a:srcRect/>
          <a:stretch>
            <a:fillRect/>
          </a:stretch>
        </p:blipFill>
        <p:spPr bwMode="auto">
          <a:xfrm>
            <a:off x="-12700" y="0"/>
            <a:ext cx="92725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pPr eaLnBrk="1" fontAlgn="auto" hangingPunct="1">
              <a:spcAft>
                <a:spcPts val="0"/>
              </a:spcAft>
              <a:defRPr/>
            </a:pPr>
            <a:r>
              <a:rPr lang="en-US" dirty="0" smtClean="0"/>
              <a:t>Communications Revolution </a:t>
            </a:r>
            <a:endParaRPr lang="en-US" dirty="0"/>
          </a:p>
        </p:txBody>
      </p:sp>
      <p:graphicFrame>
        <p:nvGraphicFramePr>
          <p:cNvPr id="6" name="Content Placeholder 5"/>
          <p:cNvGraphicFramePr>
            <a:graphicFrameLocks noGrp="1"/>
          </p:cNvGraphicFramePr>
          <p:nvPr>
            <p:ph idx="1"/>
          </p:nvPr>
        </p:nvGraphicFramePr>
        <p:xfrm>
          <a:off x="381000" y="2286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4290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05800" cy="6096000"/>
          </a:xfrm>
        </p:spPr>
        <p:txBody>
          <a:bodyPr/>
          <a:lstStyle/>
          <a:p>
            <a:r>
              <a:rPr lang="en-US" sz="2800" dirty="0" smtClean="0"/>
              <a:t>Key Terms: Industrial Revolution, factors of production, factory system, labor union, mass production, interchangeable parts, assembly line, socialism, Karl Marx, communism, standard of living, Henry Ford, Bessemer Process</a:t>
            </a:r>
          </a:p>
          <a:p>
            <a:r>
              <a:rPr lang="en-US" sz="2800" dirty="0" smtClean="0"/>
              <a:t>Guiding Questions: Why did the IR begin in England? How did the IR change daily life (work and at home)?What are some of the innovations during this time? How did society change?</a:t>
            </a:r>
          </a:p>
          <a:p>
            <a:r>
              <a:rPr lang="en-US" sz="2800" dirty="0" smtClean="0"/>
              <a:t>Main Idea: The Industrial Revolution is a time of great change that spurred economic, political, and social movements, globally.</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eaLnBrk="1" fontAlgn="auto" hangingPunct="1">
              <a:spcAft>
                <a:spcPts val="0"/>
              </a:spcAft>
              <a:defRPr/>
            </a:pPr>
            <a:r>
              <a:rPr smtClean="0"/>
              <a:t>The Agricultural Revolution</a:t>
            </a:r>
            <a:endParaRPr/>
          </a:p>
        </p:txBody>
      </p:sp>
      <p:sp>
        <p:nvSpPr>
          <p:cNvPr id="53251"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53252" name="Picture 2" descr="http://upload.wikimedia.org/wikipedia/commons/6/6b/Batteuse_1881.jpg"/>
          <p:cNvPicPr>
            <a:picLocks noChangeAspect="1" noChangeArrowheads="1"/>
          </p:cNvPicPr>
          <p:nvPr/>
        </p:nvPicPr>
        <p:blipFill>
          <a:blip r:embed="rId2" cstate="print"/>
          <a:srcRect/>
          <a:stretch>
            <a:fillRect/>
          </a:stretch>
        </p:blipFill>
        <p:spPr bwMode="auto">
          <a:xfrm>
            <a:off x="271463" y="0"/>
            <a:ext cx="8567737"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The Agricultural Revolution </a:t>
            </a:r>
          </a:p>
        </p:txBody>
      </p:sp>
      <p:sp>
        <p:nvSpPr>
          <p:cNvPr id="3" name="Content Placeholder 2"/>
          <p:cNvSpPr>
            <a:spLocks noGrp="1"/>
          </p:cNvSpPr>
          <p:nvPr>
            <p:ph idx="1"/>
          </p:nvPr>
        </p:nvSpPr>
        <p:spPr/>
        <p:txBody>
          <a:bodyPr>
            <a:normAutofit fontScale="92500" lnSpcReduction="10000"/>
          </a:bodyPr>
          <a:lstStyle/>
          <a:p>
            <a:pPr marL="420624" indent="-384048" eaLnBrk="1" fontAlgn="auto" hangingPunct="1">
              <a:spcAft>
                <a:spcPts val="0"/>
              </a:spcAft>
              <a:buFont typeface="Wingdings 2"/>
              <a:buChar char=""/>
              <a:defRPr/>
            </a:pPr>
            <a:r>
              <a:rPr lang="en-US" dirty="0" smtClean="0"/>
              <a:t>Agricultural methods had not changed much since the Middle Ages</a:t>
            </a:r>
          </a:p>
          <a:p>
            <a:pPr marL="420624" indent="-384048" eaLnBrk="1" fontAlgn="auto" hangingPunct="1">
              <a:spcAft>
                <a:spcPts val="0"/>
              </a:spcAft>
              <a:buFont typeface="Wingdings 2"/>
              <a:buChar char=""/>
              <a:defRPr/>
            </a:pPr>
            <a:r>
              <a:rPr lang="en-US" dirty="0" smtClean="0"/>
              <a:t>Tools – hoe, sickle, wooden plow</a:t>
            </a:r>
          </a:p>
          <a:p>
            <a:pPr marL="420624" indent="-384048" eaLnBrk="1" fontAlgn="auto" hangingPunct="1">
              <a:spcAft>
                <a:spcPts val="0"/>
              </a:spcAft>
              <a:buFont typeface="Wingdings 2"/>
              <a:buChar char=""/>
              <a:defRPr/>
            </a:pPr>
            <a:r>
              <a:rPr lang="en-US" dirty="0" smtClean="0"/>
              <a:t>Three-field system – farmers left 1/3 of the land fallow each year to restore fertility to the soil</a:t>
            </a:r>
          </a:p>
          <a:p>
            <a:pPr marL="420624" indent="-384048" eaLnBrk="1" fontAlgn="auto" hangingPunct="1">
              <a:spcAft>
                <a:spcPts val="0"/>
              </a:spcAft>
              <a:buFont typeface="Wingdings 2"/>
              <a:buChar char=""/>
              <a:defRPr/>
            </a:pPr>
            <a:r>
              <a:rPr lang="en-US" dirty="0" smtClean="0"/>
              <a:t>Open-field system – unfenced farms with few improvements made to the land</a:t>
            </a:r>
          </a:p>
          <a:p>
            <a:pPr marL="420624" indent="-384048" eaLnBrk="1" fontAlgn="auto" hangingPunct="1">
              <a:spcAft>
                <a:spcPts val="0"/>
              </a:spcAft>
              <a:buFont typeface="Wingdings 2"/>
              <a:buChar char=""/>
              <a:defRPr/>
            </a:pPr>
            <a:r>
              <a:rPr lang="en-US" dirty="0" smtClean="0"/>
              <a:t>No significant surplus – only enough food was made to feed the population</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Agriculture and Industry</a:t>
            </a:r>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t>The Industrial Revolution brought machinery to farms</a:t>
            </a:r>
          </a:p>
          <a:p>
            <a:pPr marL="420624" indent="-384048" eaLnBrk="1" fontAlgn="auto" hangingPunct="1">
              <a:spcAft>
                <a:spcPts val="0"/>
              </a:spcAft>
              <a:buFont typeface="Wingdings 2"/>
              <a:buChar char=""/>
              <a:defRPr/>
            </a:pPr>
            <a:r>
              <a:rPr lang="en-US" dirty="0" smtClean="0"/>
              <a:t>The use of farm machinery meant that </a:t>
            </a:r>
            <a:r>
              <a:rPr lang="en-US" i="1" dirty="0" smtClean="0"/>
              <a:t>fewer farm workers were needed</a:t>
            </a:r>
          </a:p>
          <a:p>
            <a:pPr marL="420624" indent="-384048" eaLnBrk="1" fontAlgn="auto" hangingPunct="1">
              <a:spcAft>
                <a:spcPts val="0"/>
              </a:spcAft>
              <a:buFont typeface="Wingdings 2"/>
              <a:buChar char=""/>
              <a:defRPr/>
            </a:pPr>
            <a:r>
              <a:rPr lang="en-US" i="1" dirty="0" smtClean="0"/>
              <a:t>Displaced farm workers moved to the cities to find work in factories</a:t>
            </a:r>
          </a:p>
          <a:p>
            <a:pPr marL="722376" lvl="1" indent="-274320" eaLnBrk="1" fontAlgn="auto" hangingPunct="1">
              <a:spcAft>
                <a:spcPts val="0"/>
              </a:spcAft>
              <a:buFont typeface="Wingdings 2"/>
              <a:buChar char=""/>
              <a:defRPr/>
            </a:pPr>
            <a:r>
              <a:rPr lang="en-US" dirty="0" smtClean="0"/>
              <a:t>This is called </a:t>
            </a:r>
            <a:r>
              <a:rPr lang="en-US" i="1" dirty="0" smtClean="0"/>
              <a:t>rural-to-urban migration</a:t>
            </a:r>
          </a:p>
          <a:p>
            <a:pPr marL="420624" indent="-384048" eaLnBrk="1" fontAlgn="auto" hangingPunct="1">
              <a:spcAft>
                <a:spcPts val="0"/>
              </a:spcAft>
              <a:buFont typeface="Wingdings 2"/>
              <a:buChar char=""/>
              <a:defRPr/>
            </a:pPr>
            <a:r>
              <a:rPr lang="en-US" i="1" dirty="0" smtClean="0"/>
              <a:t>Growing populations </a:t>
            </a:r>
            <a:r>
              <a:rPr lang="en-US" dirty="0" smtClean="0"/>
              <a:t>in urban cities required farmers to grow </a:t>
            </a:r>
            <a:r>
              <a:rPr lang="en-US" i="1" dirty="0" smtClean="0"/>
              <a:t>more crops</a:t>
            </a:r>
          </a:p>
          <a:p>
            <a:pPr marL="722376" lvl="1" indent="-274320" eaLnBrk="1" fontAlgn="auto" hangingPunct="1">
              <a:spcAft>
                <a:spcPts val="0"/>
              </a:spcAft>
              <a:buFont typeface="Wingdings 2"/>
              <a:buChar char=""/>
              <a:defRPr/>
            </a:pPr>
            <a:r>
              <a:rPr lang="en-US" dirty="0" smtClean="0"/>
              <a:t>Food to eat</a:t>
            </a:r>
          </a:p>
          <a:p>
            <a:pPr marL="722376" lvl="1" indent="-274320" eaLnBrk="1" fontAlgn="auto" hangingPunct="1">
              <a:spcAft>
                <a:spcPts val="0"/>
              </a:spcAft>
              <a:buFont typeface="Wingdings 2"/>
              <a:buChar char=""/>
              <a:defRPr/>
            </a:pPr>
            <a:r>
              <a:rPr lang="en-US" dirty="0" smtClean="0"/>
              <a:t>Raw materials (like cotton) for textile factories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Agricultural Innovators </a:t>
            </a:r>
          </a:p>
        </p:txBody>
      </p:sp>
      <p:graphicFrame>
        <p:nvGraphicFramePr>
          <p:cNvPr id="4" name="Content Placeholder 3"/>
          <p:cNvGraphicFramePr>
            <a:graphicFrameLocks noGrp="1"/>
          </p:cNvGraphicFramePr>
          <p:nvPr>
            <p:ph idx="1"/>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7467600" cy="1066800"/>
          </a:xfrm>
        </p:spPr>
        <p:txBody>
          <a:bodyPr/>
          <a:lstStyle/>
          <a:p>
            <a:pPr eaLnBrk="1" hangingPunct="1"/>
            <a:r>
              <a:rPr lang="en-US" smtClean="0"/>
              <a:t>Agricultural Machinery</a:t>
            </a:r>
          </a:p>
        </p:txBody>
      </p:sp>
      <p:graphicFrame>
        <p:nvGraphicFramePr>
          <p:cNvPr id="4" name="Content Placeholder 3"/>
          <p:cNvGraphicFramePr>
            <a:graphicFrameLocks noGrp="1"/>
          </p:cNvGraphicFramePr>
          <p:nvPr>
            <p:ph idx="1"/>
          </p:nvPr>
        </p:nvGraphicFramePr>
        <p:xfrm>
          <a:off x="0" y="914400"/>
          <a:ext cx="9144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Agricultural Science</a:t>
            </a:r>
          </a:p>
        </p:txBody>
      </p:sp>
      <p:sp>
        <p:nvSpPr>
          <p:cNvPr id="3" name="Content Placeholder 2"/>
          <p:cNvSpPr>
            <a:spLocks noGrp="1"/>
          </p:cNvSpPr>
          <p:nvPr>
            <p:ph idx="1"/>
          </p:nvPr>
        </p:nvSpPr>
        <p:spPr>
          <a:xfrm>
            <a:off x="304800" y="1600200"/>
            <a:ext cx="8534400" cy="5029200"/>
          </a:xfrm>
        </p:spPr>
        <p:txBody>
          <a:bodyPr>
            <a:normAutofit fontScale="92500" lnSpcReduction="10000"/>
          </a:bodyPr>
          <a:lstStyle/>
          <a:p>
            <a:pPr marL="420624" indent="-384048" eaLnBrk="1" fontAlgn="auto" hangingPunct="1">
              <a:spcAft>
                <a:spcPts val="0"/>
              </a:spcAft>
              <a:buFont typeface="Wingdings 2"/>
              <a:buChar char=""/>
              <a:defRPr/>
            </a:pPr>
            <a:r>
              <a:rPr lang="en-US" i="1" dirty="0" smtClean="0"/>
              <a:t>Agriculture becomes science</a:t>
            </a:r>
            <a:r>
              <a:rPr lang="en-US" dirty="0" smtClean="0"/>
              <a:t>. Farmers and governments invested in agricultural research </a:t>
            </a:r>
          </a:p>
          <a:p>
            <a:pPr marL="722376" lvl="1" indent="-274320" eaLnBrk="1" fontAlgn="auto" hangingPunct="1">
              <a:spcAft>
                <a:spcPts val="0"/>
              </a:spcAft>
              <a:buFont typeface="Wingdings 2"/>
              <a:buChar char=""/>
              <a:defRPr/>
            </a:pPr>
            <a:r>
              <a:rPr lang="en-US" dirty="0" smtClean="0"/>
              <a:t>Established agricultural schools, societies, and experimental stations</a:t>
            </a:r>
          </a:p>
          <a:p>
            <a:pPr marL="420624" indent="-384048" eaLnBrk="1" fontAlgn="auto" hangingPunct="1">
              <a:spcAft>
                <a:spcPts val="0"/>
              </a:spcAft>
              <a:buFont typeface="Wingdings 2"/>
              <a:buChar char=""/>
              <a:defRPr/>
            </a:pPr>
            <a:r>
              <a:rPr lang="en-US" dirty="0" smtClean="0"/>
              <a:t>Progress in agriculture</a:t>
            </a:r>
          </a:p>
          <a:p>
            <a:pPr marL="722376" lvl="1" indent="-274320" eaLnBrk="1" fontAlgn="auto" hangingPunct="1">
              <a:spcAft>
                <a:spcPts val="0"/>
              </a:spcAft>
              <a:buFont typeface="Wingdings 2"/>
              <a:buChar char=""/>
              <a:defRPr/>
            </a:pPr>
            <a:r>
              <a:rPr lang="en-US" dirty="0" smtClean="0"/>
              <a:t>Pesticides, stock breeding, new foods, food preservation, new farming techniques and irrigation methods, frozen foods</a:t>
            </a:r>
          </a:p>
          <a:p>
            <a:pPr marL="420624" indent="-384048" eaLnBrk="1" fontAlgn="auto" hangingPunct="1">
              <a:spcAft>
                <a:spcPts val="0"/>
              </a:spcAft>
              <a:buFont typeface="Wingdings 2"/>
              <a:buChar char=""/>
              <a:defRPr/>
            </a:pPr>
            <a:r>
              <a:rPr lang="en-US" dirty="0" smtClean="0"/>
              <a:t>Result</a:t>
            </a:r>
          </a:p>
          <a:p>
            <a:pPr marL="722376" lvl="1" indent="-274320" eaLnBrk="1" fontAlgn="auto" hangingPunct="1">
              <a:spcAft>
                <a:spcPts val="0"/>
              </a:spcAft>
              <a:buFont typeface="Wingdings 2"/>
              <a:buChar char=""/>
              <a:defRPr/>
            </a:pPr>
            <a:r>
              <a:rPr lang="en-US" dirty="0" smtClean="0"/>
              <a:t>Today, in the industrialized world, much </a:t>
            </a:r>
            <a:r>
              <a:rPr lang="en-US" i="1" dirty="0" smtClean="0"/>
              <a:t>more food is grown by far fewer farmers </a:t>
            </a:r>
            <a:r>
              <a:rPr lang="en-US" dirty="0" smtClean="0"/>
              <a:t> than was grown 200 years ago (or is grown today in the non-industrialized world)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eaLnBrk="1" fontAlgn="auto" hangingPunct="1">
              <a:spcAft>
                <a:spcPts val="0"/>
              </a:spcAft>
              <a:defRPr/>
            </a:pPr>
            <a:r>
              <a:rPr smtClean="0"/>
              <a:t>The Second Industrial Revolution</a:t>
            </a:r>
            <a:endParaRPr/>
          </a:p>
        </p:txBody>
      </p:sp>
      <p:sp>
        <p:nvSpPr>
          <p:cNvPr id="60419"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60420" name="Picture 2" descr="http://i281.photobucket.com/albums/kk204/StudentHandoutsInc/Pictures/IndustrialRevolutionBessemerProc-1.jpg"/>
          <p:cNvPicPr>
            <a:picLocks noChangeAspect="1" noChangeArrowheads="1"/>
          </p:cNvPicPr>
          <p:nvPr/>
        </p:nvPicPr>
        <p:blipFill>
          <a:blip r:embed="rId2" cstate="print"/>
          <a:srcRect/>
          <a:stretch>
            <a:fillRect/>
          </a:stretch>
        </p:blipFill>
        <p:spPr bwMode="auto">
          <a:xfrm>
            <a:off x="228600" y="0"/>
            <a:ext cx="44069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First and Second Industrial Revolutions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The first, or old, Industrial Revolution took place between about 1750 and 1870</a:t>
            </a:r>
          </a:p>
          <a:p>
            <a:pPr marL="722376" lvl="1" indent="-274320" eaLnBrk="1" fontAlgn="auto" hangingPunct="1">
              <a:spcAft>
                <a:spcPts val="0"/>
              </a:spcAft>
              <a:buFont typeface="Wingdings 2"/>
              <a:buChar char=""/>
              <a:defRPr/>
            </a:pPr>
            <a:r>
              <a:rPr lang="en-US" dirty="0" smtClean="0"/>
              <a:t>Took place in </a:t>
            </a:r>
            <a:r>
              <a:rPr lang="en-US" i="1" dirty="0" smtClean="0"/>
              <a:t>England, the United States, Belgium, and France</a:t>
            </a:r>
          </a:p>
          <a:p>
            <a:pPr marL="722376" lvl="1" indent="-274320" eaLnBrk="1" fontAlgn="auto" hangingPunct="1">
              <a:spcAft>
                <a:spcPts val="0"/>
              </a:spcAft>
              <a:buFont typeface="Wingdings 2"/>
              <a:buChar char=""/>
              <a:defRPr/>
            </a:pPr>
            <a:r>
              <a:rPr lang="en-US" dirty="0" smtClean="0"/>
              <a:t>Saw fundamental changes in agriculture, the development of factories, and rural-to-urban migration</a:t>
            </a:r>
          </a:p>
          <a:p>
            <a:pPr marL="420624" indent="-384048" eaLnBrk="1" fontAlgn="auto" hangingPunct="1">
              <a:spcAft>
                <a:spcPts val="0"/>
              </a:spcAft>
              <a:buFont typeface="Wingdings 2"/>
              <a:buChar char=""/>
              <a:defRPr/>
            </a:pPr>
            <a:r>
              <a:rPr lang="en-US" dirty="0" smtClean="0"/>
              <a:t>The second Industrial Revolution took place between about 1870 and 1960</a:t>
            </a:r>
          </a:p>
          <a:p>
            <a:pPr marL="722376" lvl="1" indent="-274320" eaLnBrk="1" fontAlgn="auto" hangingPunct="1">
              <a:spcAft>
                <a:spcPts val="0"/>
              </a:spcAft>
              <a:buFont typeface="Wingdings 2"/>
              <a:buChar char=""/>
              <a:defRPr/>
            </a:pPr>
            <a:r>
              <a:rPr lang="en-US" dirty="0" smtClean="0"/>
              <a:t>Saw the spread of the Industrial Revolution to places such as </a:t>
            </a:r>
            <a:r>
              <a:rPr lang="en-US" i="1" dirty="0" smtClean="0"/>
              <a:t>Germany, Japan, and Russia</a:t>
            </a:r>
          </a:p>
          <a:p>
            <a:pPr marL="722376" lvl="1" indent="-274320" eaLnBrk="1" fontAlgn="auto" hangingPunct="1">
              <a:spcAft>
                <a:spcPts val="0"/>
              </a:spcAft>
              <a:buFont typeface="Wingdings 2"/>
              <a:buChar char=""/>
              <a:defRPr/>
            </a:pPr>
            <a:r>
              <a:rPr lang="en-US" i="1" dirty="0" smtClean="0"/>
              <a:t>Electricity became the primary source of power </a:t>
            </a:r>
            <a:r>
              <a:rPr lang="en-US" dirty="0" smtClean="0"/>
              <a:t>for factories, farms, and homes</a:t>
            </a:r>
          </a:p>
          <a:p>
            <a:pPr marL="722376" lvl="1" indent="-274320" eaLnBrk="1" fontAlgn="auto" hangingPunct="1">
              <a:spcAft>
                <a:spcPts val="0"/>
              </a:spcAft>
              <a:buFont typeface="Wingdings 2"/>
              <a:buChar char=""/>
              <a:defRPr/>
            </a:pPr>
            <a:r>
              <a:rPr lang="en-US" i="1" dirty="0" smtClean="0"/>
              <a:t>Mass production</a:t>
            </a:r>
            <a:r>
              <a:rPr lang="en-US" dirty="0" smtClean="0"/>
              <a:t>, particularly of consumer goods</a:t>
            </a:r>
          </a:p>
          <a:p>
            <a:pPr marL="722376" lvl="1" indent="-274320" eaLnBrk="1" fontAlgn="auto" hangingPunct="1">
              <a:spcAft>
                <a:spcPts val="0"/>
              </a:spcAft>
              <a:buFont typeface="Wingdings 2"/>
              <a:buChar char=""/>
              <a:defRPr/>
            </a:pPr>
            <a:r>
              <a:rPr lang="en-US" dirty="0" smtClean="0"/>
              <a:t>Use of electrical power saw electronics enter the marketplace (electric lights, radios, fans, television sets)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Transportation</a:t>
            </a: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Railroads</a:t>
            </a:r>
          </a:p>
          <a:p>
            <a:pPr marL="722376" lvl="1" indent="-274320" eaLnBrk="1" fontAlgn="auto" hangingPunct="1">
              <a:spcAft>
                <a:spcPts val="0"/>
              </a:spcAft>
              <a:buFont typeface="Wingdings 2"/>
              <a:buChar char=""/>
              <a:defRPr/>
            </a:pPr>
            <a:r>
              <a:rPr lang="en-US" i="1" dirty="0" smtClean="0"/>
              <a:t>Industrialized nations first laid track in their own countries, then in their colonies and other areas under their political influence</a:t>
            </a:r>
          </a:p>
          <a:p>
            <a:pPr marL="722376" lvl="1" indent="-274320" eaLnBrk="1" fontAlgn="auto" hangingPunct="1">
              <a:spcAft>
                <a:spcPts val="0"/>
              </a:spcAft>
              <a:buFont typeface="Wingdings 2"/>
              <a:buChar char=""/>
              <a:defRPr/>
            </a:pPr>
            <a:r>
              <a:rPr lang="en-US" dirty="0" smtClean="0"/>
              <a:t>Russia – </a:t>
            </a:r>
            <a:r>
              <a:rPr lang="en-US" b="1" dirty="0" smtClean="0"/>
              <a:t>Trans-Siberian railroad </a:t>
            </a:r>
            <a:r>
              <a:rPr lang="en-US" dirty="0" smtClean="0"/>
              <a:t>(1891-1905)</a:t>
            </a:r>
          </a:p>
          <a:p>
            <a:pPr marL="722376" lvl="1" indent="-274320" eaLnBrk="1" fontAlgn="auto" hangingPunct="1">
              <a:spcAft>
                <a:spcPts val="0"/>
              </a:spcAft>
              <a:buFont typeface="Wingdings 2"/>
              <a:buChar char=""/>
              <a:defRPr/>
            </a:pPr>
            <a:r>
              <a:rPr lang="en-US" dirty="0" smtClean="0"/>
              <a:t>Germany – </a:t>
            </a:r>
            <a:r>
              <a:rPr lang="en-US" b="1" dirty="0" smtClean="0"/>
              <a:t>Berlin-to-Baghdad railroad </a:t>
            </a:r>
            <a:r>
              <a:rPr lang="en-US" dirty="0" smtClean="0"/>
              <a:t>across Europe to the Middle East</a:t>
            </a:r>
          </a:p>
          <a:p>
            <a:pPr marL="722376" lvl="1" indent="-274320" eaLnBrk="1" fontAlgn="auto" hangingPunct="1">
              <a:spcAft>
                <a:spcPts val="0"/>
              </a:spcAft>
              <a:buFont typeface="Wingdings 2"/>
              <a:buChar char=""/>
              <a:defRPr/>
            </a:pPr>
            <a:r>
              <a:rPr lang="en-US" dirty="0" smtClean="0"/>
              <a:t>Great Britain – </a:t>
            </a:r>
            <a:r>
              <a:rPr lang="en-US" b="1" dirty="0" smtClean="0"/>
              <a:t>Cape-to-Cairo railroad </a:t>
            </a:r>
            <a:r>
              <a:rPr lang="en-US" dirty="0" smtClean="0"/>
              <a:t>vertically across Africa</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Canals</a:t>
            </a:r>
          </a:p>
          <a:p>
            <a:pPr marL="722376" lvl="1" indent="-274320" eaLnBrk="1" fontAlgn="auto" hangingPunct="1">
              <a:spcAft>
                <a:spcPts val="0"/>
              </a:spcAft>
              <a:buFont typeface="Wingdings 2"/>
              <a:buChar char=""/>
              <a:defRPr/>
            </a:pPr>
            <a:r>
              <a:rPr lang="en-US" b="1" dirty="0" smtClean="0"/>
              <a:t>Suez Canal </a:t>
            </a:r>
            <a:r>
              <a:rPr lang="en-US" dirty="0" smtClean="0"/>
              <a:t>(1869) – provided access to the Indian Ocean from the Mediterranean Sea without the need to sail around Africa</a:t>
            </a:r>
          </a:p>
          <a:p>
            <a:pPr marL="722376" lvl="1" indent="-274320" eaLnBrk="1" fontAlgn="auto" hangingPunct="1">
              <a:spcAft>
                <a:spcPts val="0"/>
              </a:spcAft>
              <a:buFont typeface="Wingdings 2"/>
              <a:buChar char=""/>
              <a:defRPr/>
            </a:pPr>
            <a:r>
              <a:rPr lang="en-US" b="1" dirty="0" smtClean="0"/>
              <a:t>Kiel Canal </a:t>
            </a:r>
            <a:r>
              <a:rPr lang="en-US" dirty="0" smtClean="0"/>
              <a:t>(1896) – North Sea connected to the Baltic Sea</a:t>
            </a:r>
          </a:p>
          <a:p>
            <a:pPr marL="722376" lvl="1" indent="-274320" eaLnBrk="1" fontAlgn="auto" hangingPunct="1">
              <a:spcAft>
                <a:spcPts val="0"/>
              </a:spcAft>
              <a:buFont typeface="Wingdings 2"/>
              <a:buChar char=""/>
              <a:defRPr/>
            </a:pPr>
            <a:r>
              <a:rPr lang="en-US" b="1" dirty="0" smtClean="0"/>
              <a:t>Panama Canal </a:t>
            </a:r>
            <a:r>
              <a:rPr lang="en-US" dirty="0" smtClean="0"/>
              <a:t>(1914) – provided access from one side of the Americas to the other without the need to sail around the tip of South America</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Transportation</a:t>
            </a:r>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Automobiles</a:t>
            </a:r>
          </a:p>
          <a:p>
            <a:pPr marL="722376" lvl="1" indent="-274320" eaLnBrk="1" fontAlgn="auto" hangingPunct="1">
              <a:spcAft>
                <a:spcPts val="0"/>
              </a:spcAft>
              <a:buFont typeface="Wingdings 2"/>
              <a:buChar char=""/>
              <a:defRPr/>
            </a:pPr>
            <a:r>
              <a:rPr lang="en-US" dirty="0" smtClean="0"/>
              <a:t>Charles Goodyear – vulcanized rubber, 1839</a:t>
            </a:r>
          </a:p>
          <a:p>
            <a:pPr marL="722376" lvl="1" indent="-274320" eaLnBrk="1" fontAlgn="auto" hangingPunct="1">
              <a:spcAft>
                <a:spcPts val="0"/>
              </a:spcAft>
              <a:buFont typeface="Wingdings 2"/>
              <a:buChar char=""/>
              <a:defRPr/>
            </a:pPr>
            <a:r>
              <a:rPr lang="en-US" dirty="0" smtClean="0"/>
              <a:t>Gottlieb Daimler – gasoline engine, 1885</a:t>
            </a:r>
          </a:p>
          <a:p>
            <a:pPr marL="722376" lvl="1" indent="-274320" eaLnBrk="1" fontAlgn="auto" hangingPunct="1">
              <a:spcAft>
                <a:spcPts val="0"/>
              </a:spcAft>
              <a:buFont typeface="Wingdings 2"/>
              <a:buChar char=""/>
              <a:defRPr/>
            </a:pPr>
            <a:r>
              <a:rPr lang="en-US" dirty="0" smtClean="0"/>
              <a:t>Henry Ford – assembly line, 1908-1915</a:t>
            </a:r>
          </a:p>
          <a:p>
            <a:pPr marL="420624" indent="-384048" eaLnBrk="1" fontAlgn="auto" hangingPunct="1">
              <a:spcAft>
                <a:spcPts val="0"/>
              </a:spcAft>
              <a:buFont typeface="Wingdings 2"/>
              <a:buChar char=""/>
              <a:defRPr/>
            </a:pPr>
            <a:r>
              <a:rPr lang="en-US" dirty="0" smtClean="0"/>
              <a:t>Airplanes</a:t>
            </a:r>
          </a:p>
          <a:p>
            <a:pPr marL="722376" lvl="1" indent="-274320" eaLnBrk="1" fontAlgn="auto" hangingPunct="1">
              <a:spcAft>
                <a:spcPts val="0"/>
              </a:spcAft>
              <a:buFont typeface="Wingdings 2"/>
              <a:buChar char=""/>
              <a:defRPr/>
            </a:pPr>
            <a:r>
              <a:rPr lang="en-US" dirty="0" smtClean="0"/>
              <a:t>Orville and Wilbur Wright – airplane, 1903</a:t>
            </a:r>
          </a:p>
          <a:p>
            <a:pPr marL="722376" lvl="1" indent="-274320" eaLnBrk="1" fontAlgn="auto" hangingPunct="1">
              <a:spcAft>
                <a:spcPts val="0"/>
              </a:spcAft>
              <a:buFont typeface="Wingdings 2"/>
              <a:buChar char=""/>
              <a:defRPr/>
            </a:pPr>
            <a:r>
              <a:rPr lang="en-US" dirty="0" smtClean="0"/>
              <a:t>Charles Lindbergh – first non-stop flight across the Atlantic, 1927</a:t>
            </a:r>
          </a:p>
          <a:p>
            <a:pPr marL="722376" lvl="1" indent="-274320" eaLnBrk="1" fontAlgn="auto" hangingPunct="1">
              <a:spcAft>
                <a:spcPts val="0"/>
              </a:spcAft>
              <a:buFont typeface="Wingdings 2"/>
              <a:buChar char=""/>
              <a:defRPr/>
            </a:pPr>
            <a:r>
              <a:rPr lang="en-US" dirty="0" smtClean="0"/>
              <a:t>20</a:t>
            </a:r>
            <a:r>
              <a:rPr lang="en-US" baseline="30000" dirty="0" smtClean="0"/>
              <a:t>th</a:t>
            </a:r>
            <a:r>
              <a:rPr lang="en-US" dirty="0" smtClean="0"/>
              <a:t>-century – growth of commercial aviation</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p:spPr>
        <p:txBody>
          <a:bodyPr>
            <a:normAutofit/>
          </a:bodyPr>
          <a:lstStyle/>
          <a:p>
            <a:pPr eaLnBrk="1" fontAlgn="auto" hangingPunct="1">
              <a:spcAft>
                <a:spcPts val="0"/>
              </a:spcAft>
              <a:defRPr/>
            </a:pPr>
            <a:r>
              <a:rPr smtClean="0"/>
              <a:t>The First Industrial Revolution</a:t>
            </a:r>
            <a:endParaRPr/>
          </a:p>
        </p:txBody>
      </p:sp>
      <p:sp>
        <p:nvSpPr>
          <p:cNvPr id="8195"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8196" name="Picture 4" descr="http://i281.photobucket.com/albums/kk204/StudentHandoutsInc/Pictures/IndustrialRevolution-1.jpg"/>
          <p:cNvPicPr>
            <a:picLocks noChangeAspect="1" noChangeArrowheads="1"/>
          </p:cNvPicPr>
          <p:nvPr/>
        </p:nvPicPr>
        <p:blipFill>
          <a:blip r:embed="rId3" cstate="print"/>
          <a:srcRect/>
          <a:stretch>
            <a:fillRect/>
          </a:stretch>
        </p:blipFill>
        <p:spPr bwMode="auto">
          <a:xfrm>
            <a:off x="0" y="228600"/>
            <a:ext cx="5543550"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5105400" cy="2301240"/>
          </a:xfrm>
        </p:spPr>
        <p:txBody>
          <a:bodyPr>
            <a:normAutofit fontScale="90000"/>
          </a:bodyPr>
          <a:lstStyle/>
          <a:p>
            <a:pPr eaLnBrk="1" fontAlgn="auto" hangingPunct="1">
              <a:spcAft>
                <a:spcPts val="0"/>
              </a:spcAft>
              <a:defRPr/>
            </a:pPr>
            <a:r>
              <a:rPr smtClean="0"/>
              <a:t>The Results of the Industrial Revolution</a:t>
            </a:r>
            <a:endParaRPr/>
          </a:p>
        </p:txBody>
      </p:sp>
      <p:sp>
        <p:nvSpPr>
          <p:cNvPr id="66563"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66564" name="Picture 2" descr="http://www.studenthandouts.com/536.JPG"/>
          <p:cNvPicPr>
            <a:picLocks noChangeAspect="1" noChangeArrowheads="1"/>
          </p:cNvPicPr>
          <p:nvPr/>
        </p:nvPicPr>
        <p:blipFill>
          <a:blip r:embed="rId2" cstate="print"/>
          <a:srcRect/>
          <a:stretch>
            <a:fillRect/>
          </a:stretch>
        </p:blipFill>
        <p:spPr bwMode="auto">
          <a:xfrm>
            <a:off x="5791200" y="2667000"/>
            <a:ext cx="107632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Results of the Industrial Revolution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67421420"/>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Expansion of World Trade</a:t>
            </a:r>
            <a:endParaRPr lang="en-US" dirty="0"/>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Increased production meant that </a:t>
            </a:r>
            <a:r>
              <a:rPr lang="en-US" i="1" dirty="0" smtClean="0"/>
              <a:t>industrialized nations produced more than could be consumed </a:t>
            </a:r>
            <a:r>
              <a:rPr lang="en-US" dirty="0" smtClean="0"/>
              <a:t>internally</a:t>
            </a:r>
          </a:p>
          <a:p>
            <a:pPr marL="420624" indent="-384048" eaLnBrk="1" fontAlgn="auto" hangingPunct="1">
              <a:spcAft>
                <a:spcPts val="0"/>
              </a:spcAft>
              <a:buFont typeface="Wingdings 2"/>
              <a:buChar char=""/>
              <a:defRPr/>
            </a:pPr>
            <a:r>
              <a:rPr lang="en-US" dirty="0" smtClean="0"/>
              <a:t>Sought </a:t>
            </a:r>
            <a:r>
              <a:rPr lang="en-US" i="1" dirty="0" smtClean="0"/>
              <a:t>new foreign markets</a:t>
            </a:r>
          </a:p>
          <a:p>
            <a:pPr marL="420624" indent="-384048" eaLnBrk="1" fontAlgn="auto" hangingPunct="1">
              <a:spcAft>
                <a:spcPts val="0"/>
              </a:spcAft>
              <a:buFont typeface="Wingdings 2"/>
              <a:buChar char=""/>
              <a:defRPr/>
            </a:pPr>
            <a:r>
              <a:rPr lang="en-US" dirty="0" smtClean="0"/>
              <a:t>Bought many </a:t>
            </a:r>
            <a:r>
              <a:rPr lang="en-US" i="1" dirty="0" smtClean="0"/>
              <a:t>raw materials </a:t>
            </a:r>
            <a:r>
              <a:rPr lang="en-US" dirty="0" smtClean="0"/>
              <a:t>from foreign markets</a:t>
            </a:r>
          </a:p>
          <a:p>
            <a:pPr marL="420624" indent="-384048" eaLnBrk="1" fontAlgn="auto" hangingPunct="1">
              <a:spcAft>
                <a:spcPts val="0"/>
              </a:spcAft>
              <a:buFont typeface="Wingdings 2"/>
              <a:buChar char=""/>
              <a:defRPr/>
            </a:pPr>
            <a:r>
              <a:rPr lang="en-US" dirty="0" smtClean="0"/>
              <a:t>New iron, steam-powered ships, along with other technological advances, made international trade (and travel) cheaper, safer, and more efficient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fontAlgn="auto" hangingPunct="1">
              <a:spcAft>
                <a:spcPts val="0"/>
              </a:spcAft>
              <a:defRPr/>
            </a:pPr>
            <a:r>
              <a:rPr lang="en-US" dirty="0" smtClean="0"/>
              <a:t>Economic Changes: Expansion of World Trade – Free Trade and Tariffs</a:t>
            </a:r>
            <a:endParaRPr lang="en-US" dirty="0"/>
          </a:p>
        </p:txBody>
      </p:sp>
      <p:sp>
        <p:nvSpPr>
          <p:cNvPr id="3" name="Content Placeholder 2"/>
          <p:cNvSpPr>
            <a:spLocks noGrp="1"/>
          </p:cNvSpPr>
          <p:nvPr>
            <p:ph idx="1"/>
          </p:nvPr>
        </p:nvSpPr>
        <p:spPr>
          <a:xfrm>
            <a:off x="457200" y="1905000"/>
            <a:ext cx="7467600" cy="4525963"/>
          </a:xfrm>
        </p:spPr>
        <p:txBody>
          <a:bodyPr>
            <a:normAutofit fontScale="85000" lnSpcReduction="20000"/>
          </a:bodyPr>
          <a:lstStyle/>
          <a:p>
            <a:pPr marL="420624" indent="-384048" eaLnBrk="1" fontAlgn="auto" hangingPunct="1">
              <a:spcAft>
                <a:spcPts val="0"/>
              </a:spcAft>
              <a:buFont typeface="Wingdings 2"/>
              <a:buChar char=""/>
              <a:defRPr/>
            </a:pPr>
            <a:r>
              <a:rPr lang="en-US" b="1" i="1" dirty="0" smtClean="0"/>
              <a:t>Free trade </a:t>
            </a:r>
            <a:r>
              <a:rPr lang="en-US" i="1" dirty="0" smtClean="0"/>
              <a:t>– trade without barriers </a:t>
            </a:r>
            <a:r>
              <a:rPr lang="en-US" dirty="0" smtClean="0"/>
              <a:t>or tariffs – was initially used</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As nations competed for markets, </a:t>
            </a:r>
            <a:r>
              <a:rPr lang="en-US" b="1" i="1" dirty="0" smtClean="0"/>
              <a:t>protective tariffs</a:t>
            </a:r>
            <a:r>
              <a:rPr lang="en-US" dirty="0" smtClean="0"/>
              <a:t> were put in place to </a:t>
            </a:r>
            <a:r>
              <a:rPr lang="en-US" i="1" dirty="0" smtClean="0"/>
              <a:t>limit foreign competition </a:t>
            </a:r>
            <a:r>
              <a:rPr lang="en-US" dirty="0" smtClean="0"/>
              <a:t>within an industrialized nation and its colonies</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Motivation was to protect businesses in the home country and colonies, but this often meant people in the home country or colonies paid </a:t>
            </a:r>
            <a:r>
              <a:rPr lang="en-US" i="1" dirty="0" smtClean="0"/>
              <a:t>inflated prices for goods</a:t>
            </a:r>
            <a:endParaRPr lang="en-US"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eaLnBrk="1" fontAlgn="auto" hangingPunct="1">
              <a:spcAft>
                <a:spcPts val="0"/>
              </a:spcAft>
              <a:defRPr/>
            </a:pPr>
            <a:r>
              <a:rPr lang="en-US" dirty="0" smtClean="0"/>
              <a:t>Economic Changes: Factory System Possible Due to Standardized Parts</a:t>
            </a:r>
            <a:endParaRPr lang="en-US" dirty="0"/>
          </a:p>
        </p:txBody>
      </p:sp>
      <p:sp>
        <p:nvSpPr>
          <p:cNvPr id="3" name="Content Placeholder 2"/>
          <p:cNvSpPr>
            <a:spLocks noGrp="1"/>
          </p:cNvSpPr>
          <p:nvPr>
            <p:ph idx="1"/>
          </p:nvPr>
        </p:nvSpPr>
        <p:spPr>
          <a:xfrm>
            <a:off x="228600" y="1524000"/>
            <a:ext cx="8686800" cy="5334000"/>
          </a:xfrm>
        </p:spPr>
        <p:txBody>
          <a:bodyPr>
            <a:normAutofit/>
          </a:bodyPr>
          <a:lstStyle/>
          <a:p>
            <a:pPr marL="420624" indent="-384048" eaLnBrk="1" fontAlgn="auto" hangingPunct="1">
              <a:spcAft>
                <a:spcPts val="0"/>
              </a:spcAft>
              <a:buFont typeface="Wingdings 2"/>
              <a:buChar char=""/>
              <a:defRPr/>
            </a:pPr>
            <a:r>
              <a:rPr lang="en-US" dirty="0" smtClean="0"/>
              <a:t>Before </a:t>
            </a:r>
            <a:r>
              <a:rPr lang="en-US" dirty="0" smtClean="0"/>
              <a:t>the late 1700s, each part of an item (like a musket) was made individually by a single person, with each part made to fit the whole</a:t>
            </a:r>
          </a:p>
          <a:p>
            <a:pPr marL="420624" indent="-384048" eaLnBrk="1" fontAlgn="auto" hangingPunct="1">
              <a:spcAft>
                <a:spcPts val="0"/>
              </a:spcAft>
              <a:buFont typeface="Wingdings 2"/>
              <a:buChar char=""/>
              <a:defRPr/>
            </a:pPr>
            <a:r>
              <a:rPr lang="en-US" dirty="0" smtClean="0"/>
              <a:t>Standardized, or </a:t>
            </a:r>
            <a:r>
              <a:rPr lang="en-US" b="1" i="1" dirty="0" smtClean="0"/>
              <a:t>interchangeable, parts </a:t>
            </a:r>
            <a:r>
              <a:rPr lang="en-US" i="1" dirty="0" smtClean="0"/>
              <a:t>were created </a:t>
            </a:r>
            <a:r>
              <a:rPr lang="en-US" i="1" dirty="0" smtClean="0"/>
              <a:t>“en masse” </a:t>
            </a:r>
            <a:r>
              <a:rPr lang="en-US" i="1" dirty="0" smtClean="0"/>
              <a:t>to make a lot of duplicate products </a:t>
            </a:r>
            <a:r>
              <a:rPr lang="en-US" dirty="0" smtClean="0"/>
              <a:t>(such as hundreds of muskets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839200" cy="1143000"/>
          </a:xfrm>
        </p:spPr>
        <p:txBody>
          <a:bodyPr>
            <a:noAutofit/>
          </a:bodyPr>
          <a:lstStyle/>
          <a:p>
            <a:pPr eaLnBrk="1" fontAlgn="auto" hangingPunct="1">
              <a:spcAft>
                <a:spcPts val="0"/>
              </a:spcAft>
              <a:defRPr/>
            </a:pPr>
            <a:r>
              <a:rPr lang="en-US" sz="3600" dirty="0" smtClean="0"/>
              <a:t>Economic Changes: Factory System Perfected </a:t>
            </a:r>
            <a:r>
              <a:rPr lang="en-US" sz="3600" dirty="0" smtClean="0"/>
              <a:t>, Assembly Line, Mass Production</a:t>
            </a:r>
            <a:endParaRPr lang="en-US" sz="3600" dirty="0"/>
          </a:p>
        </p:txBody>
      </p:sp>
      <p:sp>
        <p:nvSpPr>
          <p:cNvPr id="71683" name="Content Placeholder 2"/>
          <p:cNvSpPr>
            <a:spLocks noGrp="1"/>
          </p:cNvSpPr>
          <p:nvPr>
            <p:ph idx="1"/>
          </p:nvPr>
        </p:nvSpPr>
        <p:spPr>
          <a:xfrm>
            <a:off x="457200" y="2057400"/>
            <a:ext cx="7467600" cy="4525963"/>
          </a:xfrm>
        </p:spPr>
        <p:txBody>
          <a:bodyPr/>
          <a:lstStyle/>
          <a:p>
            <a:pPr eaLnBrk="1" hangingPunct="1"/>
            <a:r>
              <a:rPr lang="en-US" sz="2400" i="1" dirty="0" smtClean="0"/>
              <a:t>Developed by Henry Ford </a:t>
            </a:r>
            <a:r>
              <a:rPr lang="en-US" sz="2400" dirty="0" smtClean="0"/>
              <a:t>between 1908 and 1915</a:t>
            </a:r>
          </a:p>
          <a:p>
            <a:pPr eaLnBrk="1" hangingPunct="1"/>
            <a:r>
              <a:rPr lang="en-US" sz="2400" dirty="0" smtClean="0"/>
              <a:t>Brought the </a:t>
            </a:r>
            <a:r>
              <a:rPr lang="en-US" sz="2400" i="1" dirty="0" smtClean="0"/>
              <a:t>work to the worker </a:t>
            </a:r>
            <a:r>
              <a:rPr lang="en-US" sz="2400" dirty="0" smtClean="0"/>
              <a:t>instead of the worker to the </a:t>
            </a:r>
            <a:r>
              <a:rPr lang="en-US" sz="2400" dirty="0" smtClean="0"/>
              <a:t>work, saving time.</a:t>
            </a:r>
            <a:endParaRPr lang="en-US" sz="2400" dirty="0" smtClean="0"/>
          </a:p>
          <a:p>
            <a:pPr eaLnBrk="1" hangingPunct="1"/>
            <a:r>
              <a:rPr lang="en-US" sz="2400" dirty="0" smtClean="0"/>
              <a:t>Product moves along a conveyor belt, with each worker contributing labor along the way to create the finished </a:t>
            </a:r>
            <a:r>
              <a:rPr lang="en-US" sz="2400" dirty="0" smtClean="0"/>
              <a:t>product.</a:t>
            </a:r>
          </a:p>
          <a:p>
            <a:pPr eaLnBrk="1" hangingPunct="1"/>
            <a:r>
              <a:rPr lang="en-US" sz="2400" dirty="0" smtClean="0"/>
              <a:t>Worker specializes in one part, repetitive.</a:t>
            </a:r>
          </a:p>
          <a:p>
            <a:pPr eaLnBrk="1" hangingPunct="1"/>
            <a:r>
              <a:rPr lang="en-US" sz="2400" i="1" dirty="0" smtClean="0"/>
              <a:t>Manufacture=workers no longer own means of production</a:t>
            </a:r>
            <a:r>
              <a:rPr lang="en-US" sz="2400" dirty="0" smtClean="0"/>
              <a:t>.</a:t>
            </a:r>
          </a:p>
          <a:p>
            <a:pPr eaLnBrk="1" hangingPunct="1"/>
            <a:r>
              <a:rPr lang="en-US" sz="2400" dirty="0" smtClean="0"/>
              <a:t>Mass production meant </a:t>
            </a:r>
            <a:r>
              <a:rPr lang="en-US" sz="2400" i="1" dirty="0" smtClean="0"/>
              <a:t>more items were produced at lower costs</a:t>
            </a:r>
          </a:p>
          <a:p>
            <a:pPr eaLnBrk="1" hangingPunct="1"/>
            <a:endParaRPr lang="en-US" sz="2800" dirty="0" smtClean="0"/>
          </a:p>
          <a:p>
            <a:pPr eaLnBrk="1" hangingPunct="1"/>
            <a:endParaRPr lang="en-US" sz="2800"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eaLnBrk="1" fontAlgn="auto" hangingPunct="1">
              <a:spcAft>
                <a:spcPts val="0"/>
              </a:spcAft>
              <a:defRPr/>
            </a:pPr>
            <a:r>
              <a:rPr lang="en-US" dirty="0" smtClean="0"/>
              <a:t>Economic Changes: Industrial Capitalism and the Working Class</a:t>
            </a:r>
            <a:endParaRPr lang="en-US" dirty="0"/>
          </a:p>
        </p:txBody>
      </p:sp>
      <p:sp>
        <p:nvSpPr>
          <p:cNvPr id="3" name="Content Placeholder 2"/>
          <p:cNvSpPr>
            <a:spLocks noGrp="1"/>
          </p:cNvSpPr>
          <p:nvPr>
            <p:ph idx="1"/>
          </p:nvPr>
        </p:nvSpPr>
        <p:spPr>
          <a:xfrm>
            <a:off x="457200" y="1981200"/>
            <a:ext cx="7467600" cy="4525963"/>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Pre-Industrial Revolution </a:t>
            </a:r>
            <a:r>
              <a:rPr lang="en-US" i="1" dirty="0" smtClean="0"/>
              <a:t>rural families did not rely solely on wages </a:t>
            </a:r>
            <a:r>
              <a:rPr lang="en-US" dirty="0" smtClean="0"/>
              <a:t>for sustenance</a:t>
            </a:r>
          </a:p>
          <a:p>
            <a:pPr marL="722376" lvl="1" indent="-274320" eaLnBrk="1" fontAlgn="auto" hangingPunct="1">
              <a:spcAft>
                <a:spcPts val="0"/>
              </a:spcAft>
              <a:buFont typeface="Wingdings 2"/>
              <a:buChar char=""/>
              <a:defRPr/>
            </a:pPr>
            <a:r>
              <a:rPr lang="en-US" dirty="0" smtClean="0"/>
              <a:t>Owned their own farms or gardens where they raised most of their own food</a:t>
            </a:r>
          </a:p>
          <a:p>
            <a:pPr marL="722376" lvl="1" indent="-274320" eaLnBrk="1" fontAlgn="auto" hangingPunct="1">
              <a:spcAft>
                <a:spcPts val="0"/>
              </a:spcAft>
              <a:buFont typeface="Wingdings 2"/>
              <a:buChar char=""/>
              <a:defRPr/>
            </a:pPr>
            <a:r>
              <a:rPr lang="en-US" dirty="0" smtClean="0"/>
              <a:t>Made their own clothing</a:t>
            </a:r>
          </a:p>
          <a:p>
            <a:pPr marL="722376" lvl="1" indent="-274320" eaLnBrk="1" fontAlgn="auto" hangingPunct="1">
              <a:spcAft>
                <a:spcPts val="0"/>
              </a:spcAft>
              <a:buFont typeface="Wingdings 2"/>
              <a:buChar char=""/>
              <a:defRPr/>
            </a:pPr>
            <a:r>
              <a:rPr lang="en-US" dirty="0" smtClean="0"/>
              <a:t>Unemployment was rare</a:t>
            </a:r>
          </a:p>
          <a:p>
            <a:pPr marL="420624" indent="-384048" eaLnBrk="1" fontAlgn="auto" hangingPunct="1">
              <a:spcAft>
                <a:spcPts val="0"/>
              </a:spcAft>
              <a:buFont typeface="Wingdings 2"/>
              <a:buChar char=""/>
              <a:defRPr/>
            </a:pPr>
            <a:r>
              <a:rPr lang="en-US" dirty="0" smtClean="0"/>
              <a:t>Industrialization destroyed workers’ independence</a:t>
            </a:r>
          </a:p>
          <a:p>
            <a:pPr marL="722376" lvl="1" indent="-274320" eaLnBrk="1" fontAlgn="auto" hangingPunct="1">
              <a:spcAft>
                <a:spcPts val="0"/>
              </a:spcAft>
              <a:buFont typeface="Wingdings 2"/>
              <a:buChar char=""/>
              <a:defRPr/>
            </a:pPr>
            <a:r>
              <a:rPr lang="en-US" dirty="0" smtClean="0"/>
              <a:t>Workers in cities did not have the means to grow their own food or make their own clothing</a:t>
            </a:r>
          </a:p>
          <a:p>
            <a:pPr marL="722376" lvl="1" indent="-274320" eaLnBrk="1" fontAlgn="auto" hangingPunct="1">
              <a:spcAft>
                <a:spcPts val="0"/>
              </a:spcAft>
              <a:buFont typeface="Wingdings 2"/>
              <a:buChar char=""/>
              <a:defRPr/>
            </a:pPr>
            <a:r>
              <a:rPr lang="en-US" dirty="0" smtClean="0"/>
              <a:t>Workers </a:t>
            </a:r>
            <a:r>
              <a:rPr lang="en-US" i="1" dirty="0" smtClean="0"/>
              <a:t>relied entirely upon their employers for wages </a:t>
            </a:r>
            <a:r>
              <a:rPr lang="en-US" i="1" dirty="0" smtClean="0"/>
              <a:t>and livelihood. </a:t>
            </a:r>
            <a:r>
              <a:rPr lang="en-US" dirty="0" smtClean="0"/>
              <a:t>with </a:t>
            </a:r>
            <a:r>
              <a:rPr lang="en-US" dirty="0" smtClean="0"/>
              <a:t>which they bought everything they needed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 </a:t>
            </a:r>
            <a:br>
              <a:rPr lang="en-US" dirty="0" smtClean="0"/>
            </a:br>
            <a:r>
              <a:rPr lang="en-US" dirty="0" smtClean="0"/>
              <a:t>Industrial Capitalism</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The financial investments required to run large industries brought about modern </a:t>
            </a:r>
            <a:r>
              <a:rPr lang="en-US" dirty="0" smtClean="0"/>
              <a:t>capitalism.</a:t>
            </a:r>
            <a:endParaRPr lang="en-US" dirty="0" smtClean="0"/>
          </a:p>
          <a:p>
            <a:pPr marL="420624" indent="-384048" eaLnBrk="1" fontAlgn="auto" hangingPunct="1">
              <a:spcAft>
                <a:spcPts val="0"/>
              </a:spcAft>
              <a:buFont typeface="Wingdings 2"/>
              <a:buChar char=""/>
              <a:defRPr/>
            </a:pPr>
            <a:r>
              <a:rPr lang="en-US" b="1" i="1" dirty="0" smtClean="0"/>
              <a:t>Capital</a:t>
            </a:r>
            <a:r>
              <a:rPr lang="en-US" i="1" dirty="0" smtClean="0"/>
              <a:t> – wealth </a:t>
            </a:r>
            <a:r>
              <a:rPr lang="en-US" dirty="0" smtClean="0"/>
              <a:t>that is used to produce more wealth</a:t>
            </a:r>
          </a:p>
          <a:p>
            <a:pPr marL="420624" indent="-384048" eaLnBrk="1" fontAlgn="auto" hangingPunct="1">
              <a:spcAft>
                <a:spcPts val="0"/>
              </a:spcAft>
              <a:buFont typeface="Wingdings 2"/>
              <a:buChar char=""/>
              <a:defRPr/>
            </a:pPr>
            <a:r>
              <a:rPr lang="en-US" b="1" i="1" dirty="0" smtClean="0"/>
              <a:t>Entrepreneur</a:t>
            </a:r>
            <a:r>
              <a:rPr lang="en-US" i="1" dirty="0" smtClean="0"/>
              <a:t> – person who starts a business </a:t>
            </a:r>
            <a:r>
              <a:rPr lang="en-US" dirty="0" smtClean="0"/>
              <a:t>to make a profit</a:t>
            </a:r>
          </a:p>
          <a:p>
            <a:pPr marL="420624" indent="-384048" eaLnBrk="1" fontAlgn="auto" hangingPunct="1">
              <a:spcAft>
                <a:spcPts val="0"/>
              </a:spcAft>
              <a:buFont typeface="Wingdings 2"/>
              <a:buChar char=""/>
              <a:defRPr/>
            </a:pPr>
            <a:r>
              <a:rPr lang="en-US" b="1" i="1" dirty="0" smtClean="0"/>
              <a:t>Capitalist</a:t>
            </a:r>
            <a:r>
              <a:rPr lang="en-US" i="1" dirty="0" smtClean="0"/>
              <a:t> – person who invests his or her money </a:t>
            </a:r>
            <a:r>
              <a:rPr lang="en-US" dirty="0" smtClean="0"/>
              <a:t>in a business to make a profit</a:t>
            </a:r>
          </a:p>
          <a:p>
            <a:pPr marL="420624" indent="-384048" eaLnBrk="1" fontAlgn="auto" hangingPunct="1">
              <a:spcAft>
                <a:spcPts val="0"/>
              </a:spcAft>
              <a:buFont typeface="Wingdings 2"/>
              <a:buChar char=""/>
              <a:defRPr/>
            </a:pPr>
            <a:r>
              <a:rPr lang="en-US" b="1" i="1" dirty="0" smtClean="0"/>
              <a:t>Corporation</a:t>
            </a:r>
            <a:r>
              <a:rPr lang="en-US" i="1" dirty="0" smtClean="0"/>
              <a:t> – company owned by </a:t>
            </a:r>
            <a:r>
              <a:rPr lang="en-US" b="1" i="1" dirty="0" smtClean="0"/>
              <a:t>stockholders </a:t>
            </a:r>
            <a:r>
              <a:rPr lang="en-US" i="1" dirty="0" smtClean="0"/>
              <a:t>who have purchased shares of stock</a:t>
            </a:r>
          </a:p>
          <a:p>
            <a:pPr marL="722376" lvl="1" indent="-274320" eaLnBrk="1" fontAlgn="auto" hangingPunct="1">
              <a:spcAft>
                <a:spcPts val="0"/>
              </a:spcAft>
              <a:buFont typeface="Wingdings 2"/>
              <a:buChar char=""/>
              <a:defRPr/>
            </a:pPr>
            <a:r>
              <a:rPr lang="en-US" dirty="0" smtClean="0"/>
              <a:t>Actual </a:t>
            </a:r>
            <a:r>
              <a:rPr lang="en-US" i="1" dirty="0" smtClean="0"/>
              <a:t>running of the company left to hired managers </a:t>
            </a:r>
            <a:r>
              <a:rPr lang="en-US" dirty="0" smtClean="0"/>
              <a:t>rather than to the stockholders</a:t>
            </a:r>
          </a:p>
          <a:p>
            <a:pPr marL="722376" lvl="1" indent="-274320" eaLnBrk="1" fontAlgn="auto" hangingPunct="1">
              <a:spcAft>
                <a:spcPts val="0"/>
              </a:spcAft>
              <a:buFont typeface="Wingdings 2"/>
              <a:buChar char=""/>
              <a:defRPr/>
            </a:pPr>
            <a:r>
              <a:rPr lang="en-US" dirty="0" smtClean="0"/>
              <a:t>As industries grew and </a:t>
            </a:r>
            <a:r>
              <a:rPr lang="en-US" i="1" dirty="0" smtClean="0"/>
              <a:t>small business operations faded into obscurity</a:t>
            </a:r>
            <a:r>
              <a:rPr lang="en-US" dirty="0" smtClean="0"/>
              <a:t>, the </a:t>
            </a:r>
            <a:r>
              <a:rPr lang="en-US" i="1" dirty="0" smtClean="0"/>
              <a:t>relationship between workers and business owners disintegrated</a:t>
            </a:r>
          </a:p>
          <a:p>
            <a:pPr marL="420624" indent="-384048" eaLnBrk="1" fontAlgn="auto" hangingPunct="1">
              <a:spcAft>
                <a:spcPts val="0"/>
              </a:spcAft>
              <a:buFont typeface="Wingdings 2"/>
              <a:buNone/>
              <a:defRPr/>
            </a:pPr>
            <a:endParaRPr lang="en-US" dirty="0" smtClean="0"/>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Industrial Capitalism’s Problems</a:t>
            </a:r>
            <a:endParaRPr lang="en-US" dirty="0"/>
          </a:p>
        </p:txBody>
      </p:sp>
      <p:sp>
        <p:nvSpPr>
          <p:cNvPr id="78851" name="Content Placeholder 2"/>
          <p:cNvSpPr>
            <a:spLocks noGrp="1"/>
          </p:cNvSpPr>
          <p:nvPr>
            <p:ph idx="1"/>
          </p:nvPr>
        </p:nvSpPr>
        <p:spPr>
          <a:xfrm>
            <a:off x="457200" y="2057400"/>
            <a:ext cx="7467600" cy="4525963"/>
          </a:xfrm>
        </p:spPr>
        <p:txBody>
          <a:bodyPr/>
          <a:lstStyle/>
          <a:p>
            <a:pPr eaLnBrk="1" hangingPunct="1"/>
            <a:r>
              <a:rPr lang="en-US" dirty="0" smtClean="0"/>
              <a:t>Small manufacturers cannot compete with large corporations</a:t>
            </a:r>
          </a:p>
          <a:p>
            <a:pPr eaLnBrk="1" hangingPunct="1"/>
            <a:r>
              <a:rPr lang="en-US" dirty="0" smtClean="0"/>
              <a:t>Consumers </a:t>
            </a:r>
            <a:r>
              <a:rPr lang="en-US" i="1" dirty="0" smtClean="0"/>
              <a:t>must buy from large corporations</a:t>
            </a:r>
          </a:p>
          <a:p>
            <a:pPr eaLnBrk="1" hangingPunct="1"/>
            <a:r>
              <a:rPr lang="en-US" dirty="0" smtClean="0"/>
              <a:t>Workers have had to </a:t>
            </a:r>
            <a:r>
              <a:rPr lang="en-US" i="1" dirty="0" smtClean="0"/>
              <a:t>fight for decent wages and working conditions</a:t>
            </a:r>
          </a:p>
          <a:p>
            <a:pPr eaLnBrk="1" hangingPunct="1"/>
            <a:r>
              <a:rPr lang="en-US" i="1" dirty="0" smtClean="0"/>
              <a:t>Large corporations can influence the </a:t>
            </a:r>
            <a:r>
              <a:rPr lang="en-US" i="1" dirty="0" smtClean="0"/>
              <a:t>government!!!</a:t>
            </a:r>
            <a:endParaRPr lang="en-US" i="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 </a:t>
            </a:r>
            <a:br>
              <a:rPr lang="en-US" dirty="0" smtClean="0"/>
            </a:br>
            <a:r>
              <a:rPr lang="en-US" dirty="0" smtClean="0"/>
              <a:t>Increased Standard of Living</a:t>
            </a:r>
            <a:endParaRPr lang="en-US" dirty="0"/>
          </a:p>
        </p:txBody>
      </p:sp>
      <p:sp>
        <p:nvSpPr>
          <p:cNvPr id="79875" name="Content Placeholder 2"/>
          <p:cNvSpPr>
            <a:spLocks noGrp="1"/>
          </p:cNvSpPr>
          <p:nvPr>
            <p:ph idx="1"/>
          </p:nvPr>
        </p:nvSpPr>
        <p:spPr>
          <a:xfrm>
            <a:off x="457200" y="1905000"/>
            <a:ext cx="7467600" cy="4525963"/>
          </a:xfrm>
        </p:spPr>
        <p:txBody>
          <a:bodyPr/>
          <a:lstStyle/>
          <a:p>
            <a:pPr eaLnBrk="1" hangingPunct="1"/>
            <a:r>
              <a:rPr lang="en-US" dirty="0" smtClean="0"/>
              <a:t>Mass production made </a:t>
            </a:r>
            <a:r>
              <a:rPr lang="en-US" i="1" dirty="0" smtClean="0"/>
              <a:t>manufactured</a:t>
            </a:r>
            <a:r>
              <a:rPr lang="en-US" dirty="0" smtClean="0"/>
              <a:t> </a:t>
            </a:r>
            <a:r>
              <a:rPr lang="en-US" i="1" dirty="0" smtClean="0"/>
              <a:t>goods less expensive</a:t>
            </a:r>
            <a:r>
              <a:rPr lang="en-US" dirty="0" smtClean="0"/>
              <a:t>, so more people could afford </a:t>
            </a:r>
            <a:r>
              <a:rPr lang="en-US" dirty="0" smtClean="0"/>
              <a:t>them (Middle Class)</a:t>
            </a:r>
            <a:endParaRPr lang="en-US" dirty="0" smtClean="0"/>
          </a:p>
          <a:p>
            <a:pPr eaLnBrk="1" hangingPunct="1"/>
            <a:r>
              <a:rPr lang="en-US" dirty="0" smtClean="0"/>
              <a:t>Standard of living wasn’t raised for everyone – factories paid </a:t>
            </a:r>
            <a:r>
              <a:rPr lang="en-US" i="1" dirty="0" smtClean="0"/>
              <a:t>low wages</a:t>
            </a:r>
            <a:r>
              <a:rPr lang="en-US" dirty="0" smtClean="0"/>
              <a:t>, and many immigrants and rural-to-urban migrants </a:t>
            </a:r>
            <a:r>
              <a:rPr lang="en-US" i="1" dirty="0" smtClean="0"/>
              <a:t>lived poorer lives than their parents and grandparents had lived</a:t>
            </a:r>
          </a:p>
          <a:p>
            <a:pPr eaLnBrk="1" hangingPunct="1"/>
            <a:endParaRPr lang="en-US" dirty="0" smtClean="0"/>
          </a:p>
          <a:p>
            <a:pPr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Historical Significance of the Industrial Revolution</a:t>
            </a:r>
            <a:endParaRPr lang="en-US" dirty="0"/>
          </a:p>
        </p:txBody>
      </p:sp>
      <p:sp>
        <p:nvSpPr>
          <p:cNvPr id="9219" name="Content Placeholder 2"/>
          <p:cNvSpPr>
            <a:spLocks noGrp="1"/>
          </p:cNvSpPr>
          <p:nvPr>
            <p:ph idx="1"/>
          </p:nvPr>
        </p:nvSpPr>
        <p:spPr>
          <a:xfrm>
            <a:off x="457200" y="1600200"/>
            <a:ext cx="8229600" cy="4953000"/>
          </a:xfrm>
        </p:spPr>
        <p:txBody>
          <a:bodyPr/>
          <a:lstStyle/>
          <a:p>
            <a:pPr eaLnBrk="1" hangingPunct="1"/>
            <a:r>
              <a:rPr lang="en-US" dirty="0" smtClean="0"/>
              <a:t>An ancient Greek or Roman would have been just as comfortable in Europe in 1700 because daily life was not much different – agriculture and technology were not much changed in 2000+ years</a:t>
            </a:r>
          </a:p>
          <a:p>
            <a:pPr eaLnBrk="1" hangingPunct="1"/>
            <a:r>
              <a:rPr lang="en-US" dirty="0" smtClean="0"/>
              <a:t>The Industrial Revolution changed human life drastically</a:t>
            </a:r>
          </a:p>
          <a:p>
            <a:pPr eaLnBrk="1" hangingPunct="1"/>
            <a:r>
              <a:rPr lang="en-US" dirty="0" smtClean="0"/>
              <a:t>More was created in the last 250+ years than in the previous 2500+ years of known human history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Unemployment</a:t>
            </a:r>
            <a:endParaRPr lang="en-US" dirty="0"/>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Overproduction</a:t>
            </a:r>
          </a:p>
          <a:p>
            <a:pPr marL="722376" lvl="1" indent="-274320" eaLnBrk="1" fontAlgn="auto" hangingPunct="1">
              <a:spcAft>
                <a:spcPts val="0"/>
              </a:spcAft>
              <a:buFont typeface="Wingdings 2"/>
              <a:buChar char=""/>
              <a:defRPr/>
            </a:pPr>
            <a:r>
              <a:rPr lang="en-US" dirty="0" smtClean="0"/>
              <a:t>Also called </a:t>
            </a:r>
            <a:r>
              <a:rPr lang="en-US" i="1" dirty="0" smtClean="0"/>
              <a:t>under-consumption</a:t>
            </a:r>
            <a:endParaRPr lang="en-US" dirty="0" smtClean="0"/>
          </a:p>
          <a:p>
            <a:pPr marL="722376" lvl="1" indent="-274320" eaLnBrk="1" fontAlgn="auto" hangingPunct="1">
              <a:spcAft>
                <a:spcPts val="0"/>
              </a:spcAft>
              <a:buFont typeface="Wingdings 2"/>
              <a:buChar char=""/>
              <a:defRPr/>
            </a:pPr>
            <a:r>
              <a:rPr lang="en-US" dirty="0" smtClean="0"/>
              <a:t>Mass production anticipates demand – if goods don’t sell, a </a:t>
            </a:r>
            <a:r>
              <a:rPr lang="en-US" i="1" dirty="0" smtClean="0"/>
              <a:t>manufacturer produces less and lays off workers</a:t>
            </a:r>
          </a:p>
          <a:p>
            <a:pPr marL="420624" indent="-384048" eaLnBrk="1" fontAlgn="auto" hangingPunct="1">
              <a:spcAft>
                <a:spcPts val="0"/>
              </a:spcAft>
              <a:buFont typeface="Wingdings 2"/>
              <a:buChar char=""/>
              <a:defRPr/>
            </a:pPr>
            <a:r>
              <a:rPr lang="en-US" dirty="0" smtClean="0"/>
              <a:t>Recession</a:t>
            </a:r>
          </a:p>
          <a:p>
            <a:pPr marL="722376" lvl="1" indent="-274320" eaLnBrk="1" fontAlgn="auto" hangingPunct="1">
              <a:spcAft>
                <a:spcPts val="0"/>
              </a:spcAft>
              <a:buFont typeface="Wingdings 2"/>
              <a:buChar char=""/>
              <a:defRPr/>
            </a:pPr>
            <a:r>
              <a:rPr lang="en-US" dirty="0" smtClean="0"/>
              <a:t>Overproduction across many industries with widespread lay-offs</a:t>
            </a:r>
          </a:p>
          <a:p>
            <a:pPr marL="420624" indent="-384048" eaLnBrk="1" fontAlgn="auto" hangingPunct="1">
              <a:spcAft>
                <a:spcPts val="0"/>
              </a:spcAft>
              <a:buFont typeface="Wingdings 2"/>
              <a:buChar char=""/>
              <a:defRPr/>
            </a:pPr>
            <a:r>
              <a:rPr lang="en-US" dirty="0" smtClean="0"/>
              <a:t>Depression</a:t>
            </a:r>
          </a:p>
          <a:p>
            <a:pPr marL="722376" lvl="1" indent="-274320" eaLnBrk="1" fontAlgn="auto" hangingPunct="1">
              <a:spcAft>
                <a:spcPts val="0"/>
              </a:spcAft>
              <a:buFont typeface="Wingdings 2"/>
              <a:buChar char=""/>
              <a:defRPr/>
            </a:pPr>
            <a:r>
              <a:rPr lang="en-US" dirty="0" smtClean="0"/>
              <a:t>Long-lasting recession</a:t>
            </a:r>
          </a:p>
          <a:p>
            <a:pPr marL="722376" lvl="1" indent="-274320"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a:t>
            </a:r>
            <a:br>
              <a:rPr lang="en-US" dirty="0" smtClean="0"/>
            </a:br>
            <a:r>
              <a:rPr lang="en-US" dirty="0" smtClean="0"/>
              <a:t>Decline of Landed Aristocracy</a:t>
            </a:r>
            <a:endParaRPr lang="en-US" dirty="0"/>
          </a:p>
        </p:txBody>
      </p:sp>
      <p:sp>
        <p:nvSpPr>
          <p:cNvPr id="3" name="Content Placeholder 2"/>
          <p:cNvSpPr>
            <a:spLocks noGrp="1"/>
          </p:cNvSpPr>
          <p:nvPr>
            <p:ph idx="1"/>
          </p:nvPr>
        </p:nvSpPr>
        <p:spPr>
          <a:xfrm>
            <a:off x="152400" y="1600200"/>
            <a:ext cx="8839200" cy="4800600"/>
          </a:xfrm>
        </p:spPr>
        <p:txBody>
          <a:bodyPr>
            <a:normAutofit fontScale="85000" lnSpcReduction="10000"/>
          </a:bodyPr>
          <a:lstStyle/>
          <a:p>
            <a:pPr marL="420624" indent="-384048" eaLnBrk="1" fontAlgn="auto" hangingPunct="1">
              <a:spcAft>
                <a:spcPts val="0"/>
              </a:spcAft>
              <a:buFont typeface="Wingdings 2"/>
              <a:buChar char=""/>
              <a:defRPr/>
            </a:pPr>
            <a:r>
              <a:rPr lang="en-US" dirty="0" smtClean="0"/>
              <a:t>Before the Industrial Revolution – </a:t>
            </a:r>
            <a:r>
              <a:rPr lang="en-US" i="1" dirty="0" smtClean="0"/>
              <a:t>power was in the hands of the landed aristocracy and monarchs</a:t>
            </a:r>
          </a:p>
          <a:p>
            <a:pPr marL="722376" lvl="1" indent="-274320" eaLnBrk="1" fontAlgn="auto" hangingPunct="1">
              <a:spcAft>
                <a:spcPts val="0"/>
              </a:spcAft>
              <a:buFont typeface="Wingdings 2"/>
              <a:buChar char=""/>
              <a:defRPr/>
            </a:pPr>
            <a:r>
              <a:rPr lang="en-US" dirty="0" smtClean="0"/>
              <a:t>Landed aristocracy refers to lords, dukes, etc., who owned the land</a:t>
            </a:r>
          </a:p>
          <a:p>
            <a:pPr marL="722376" lvl="1" indent="-274320" eaLnBrk="1" fontAlgn="auto" hangingPunct="1">
              <a:spcAft>
                <a:spcPts val="0"/>
              </a:spcAft>
              <a:buFont typeface="Wingdings 2"/>
              <a:buChar char=""/>
              <a:defRPr/>
            </a:pPr>
            <a:r>
              <a:rPr lang="en-US" dirty="0" smtClean="0"/>
              <a:t>Although vassalage was gone by the 18</a:t>
            </a:r>
            <a:r>
              <a:rPr lang="en-US" baseline="30000" dirty="0" smtClean="0"/>
              <a:t>th</a:t>
            </a:r>
            <a:r>
              <a:rPr lang="en-US" dirty="0" smtClean="0"/>
              <a:t> century, the working relationship between lords and peasants remained the same</a:t>
            </a:r>
          </a:p>
          <a:p>
            <a:pPr marL="722376" lvl="1" indent="-274320" eaLnBrk="1" fontAlgn="auto" hangingPunct="1">
              <a:spcAft>
                <a:spcPts val="0"/>
              </a:spcAft>
              <a:buFont typeface="Wingdings 2"/>
              <a:buChar char=""/>
              <a:defRPr/>
            </a:pPr>
            <a:r>
              <a:rPr lang="en-US" i="1" dirty="0" smtClean="0"/>
              <a:t>Wealth </a:t>
            </a:r>
            <a:r>
              <a:rPr lang="en-US" i="1" dirty="0" smtClean="0"/>
              <a:t>was based on agriculture, which meant that those who owned the most land were the wealthiest</a:t>
            </a:r>
          </a:p>
          <a:p>
            <a:pPr marL="420624" indent="-384048" eaLnBrk="1" fontAlgn="auto" hangingPunct="1">
              <a:spcAft>
                <a:spcPts val="0"/>
              </a:spcAft>
              <a:buFont typeface="Wingdings 2"/>
              <a:buChar char=""/>
              <a:defRPr/>
            </a:pPr>
            <a:r>
              <a:rPr lang="en-US" dirty="0" smtClean="0"/>
              <a:t>Industrial </a:t>
            </a:r>
            <a:r>
              <a:rPr lang="en-US" dirty="0" smtClean="0"/>
              <a:t>Revolution – </a:t>
            </a:r>
            <a:r>
              <a:rPr lang="en-US" i="1" dirty="0" smtClean="0"/>
              <a:t>factories became more valuable than land</a:t>
            </a:r>
          </a:p>
          <a:p>
            <a:pPr marL="722376" lvl="1" indent="-274320" eaLnBrk="1" fontAlgn="auto" hangingPunct="1">
              <a:spcAft>
                <a:spcPts val="0"/>
              </a:spcAft>
              <a:buFont typeface="Wingdings 2"/>
              <a:buChar char=""/>
              <a:defRPr/>
            </a:pPr>
            <a:r>
              <a:rPr lang="en-US" dirty="0" smtClean="0"/>
              <a:t>Wealth of the  </a:t>
            </a:r>
            <a:r>
              <a:rPr lang="en-US" i="1" dirty="0" smtClean="0"/>
              <a:t>aristocracy dwindled</a:t>
            </a:r>
          </a:p>
          <a:p>
            <a:pPr marL="722376" lvl="1" indent="-274320" eaLnBrk="1" fontAlgn="auto" hangingPunct="1">
              <a:spcAft>
                <a:spcPts val="0"/>
              </a:spcAft>
              <a:buFont typeface="Wingdings 2"/>
              <a:buChar char=""/>
              <a:defRPr/>
            </a:pPr>
            <a:r>
              <a:rPr lang="en-US" i="1" dirty="0" smtClean="0"/>
              <a:t>Growing middle class, with wealth based in industry, wanted more political power</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Growth and Expansion of Democracy</a:t>
            </a:r>
            <a:endParaRPr lang="en-US" dirty="0"/>
          </a:p>
        </p:txBody>
      </p:sp>
      <p:sp>
        <p:nvSpPr>
          <p:cNvPr id="83971" name="Content Placeholder 2"/>
          <p:cNvSpPr>
            <a:spLocks noGrp="1"/>
          </p:cNvSpPr>
          <p:nvPr>
            <p:ph idx="1"/>
          </p:nvPr>
        </p:nvSpPr>
        <p:spPr>
          <a:xfrm>
            <a:off x="457200" y="2057400"/>
            <a:ext cx="7467600" cy="4525963"/>
          </a:xfrm>
        </p:spPr>
        <p:txBody>
          <a:bodyPr/>
          <a:lstStyle/>
          <a:p>
            <a:pPr eaLnBrk="1" hangingPunct="1"/>
            <a:r>
              <a:rPr lang="en-US" dirty="0" smtClean="0"/>
              <a:t>The </a:t>
            </a:r>
            <a:r>
              <a:rPr lang="en-US" i="1" dirty="0" smtClean="0"/>
              <a:t>middle class grew </a:t>
            </a:r>
            <a:r>
              <a:rPr lang="en-US" dirty="0" smtClean="0"/>
              <a:t>during the Industrial </a:t>
            </a:r>
            <a:r>
              <a:rPr lang="en-US" dirty="0" smtClean="0"/>
              <a:t>Revolution and </a:t>
            </a:r>
            <a:r>
              <a:rPr lang="en-US" i="1" dirty="0" smtClean="0"/>
              <a:t>gain more rights.</a:t>
            </a:r>
            <a:endParaRPr lang="en-US" i="1" dirty="0" smtClean="0"/>
          </a:p>
          <a:p>
            <a:pPr eaLnBrk="1" hangingPunct="1"/>
            <a:r>
              <a:rPr lang="en-US" dirty="0" smtClean="0"/>
              <a:t>The </a:t>
            </a:r>
            <a:r>
              <a:rPr lang="en-US" i="1" dirty="0" smtClean="0"/>
              <a:t>working class effectively began with the Industrial Revolution</a:t>
            </a:r>
          </a:p>
          <a:p>
            <a:pPr lvl="1" eaLnBrk="1" hangingPunct="1"/>
            <a:r>
              <a:rPr lang="en-US" dirty="0" smtClean="0"/>
              <a:t>The working class fought for rights in the workplace</a:t>
            </a:r>
          </a:p>
          <a:p>
            <a:pPr lvl="1" eaLnBrk="1" hangingPunct="1"/>
            <a:r>
              <a:rPr lang="en-US" dirty="0" smtClean="0"/>
              <a:t>The working class demanded and earned a voice in government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eaLnBrk="1" fontAlgn="auto" hangingPunct="1">
              <a:spcAft>
                <a:spcPts val="0"/>
              </a:spcAft>
              <a:defRPr/>
            </a:pPr>
            <a:r>
              <a:rPr lang="en-US" dirty="0" smtClean="0"/>
              <a:t>Political Changes: Increased Government Involvement in Society</a:t>
            </a:r>
            <a:endParaRPr lang="en-US" dirty="0"/>
          </a:p>
        </p:txBody>
      </p:sp>
      <p:sp>
        <p:nvSpPr>
          <p:cNvPr id="3" name="Content Placeholder 2"/>
          <p:cNvSpPr>
            <a:spLocks noGrp="1"/>
          </p:cNvSpPr>
          <p:nvPr>
            <p:ph idx="1"/>
          </p:nvPr>
        </p:nvSpPr>
        <p:spPr>
          <a:xfrm>
            <a:off x="228600" y="1676400"/>
            <a:ext cx="7924800" cy="4525963"/>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Government actions to help workers</a:t>
            </a:r>
          </a:p>
          <a:p>
            <a:pPr marL="722376" lvl="1" indent="-274320" eaLnBrk="1" fontAlgn="auto" hangingPunct="1">
              <a:spcAft>
                <a:spcPts val="0"/>
              </a:spcAft>
              <a:buFont typeface="Wingdings 2"/>
              <a:buChar char=""/>
              <a:defRPr/>
            </a:pPr>
            <a:r>
              <a:rPr lang="en-US" dirty="0" smtClean="0"/>
              <a:t>Legalization of </a:t>
            </a:r>
            <a:r>
              <a:rPr lang="en-US" i="1" dirty="0" smtClean="0"/>
              <a:t>unions</a:t>
            </a:r>
          </a:p>
          <a:p>
            <a:pPr marL="722376" lvl="1" indent="-274320" eaLnBrk="1" fontAlgn="auto" hangingPunct="1">
              <a:spcAft>
                <a:spcPts val="0"/>
              </a:spcAft>
              <a:buFont typeface="Wingdings 2"/>
              <a:buChar char=""/>
              <a:defRPr/>
            </a:pPr>
            <a:r>
              <a:rPr lang="en-US" dirty="0" smtClean="0"/>
              <a:t>Established </a:t>
            </a:r>
            <a:r>
              <a:rPr lang="en-US" i="1" dirty="0" smtClean="0"/>
              <a:t>minimum wage</a:t>
            </a:r>
          </a:p>
          <a:p>
            <a:pPr marL="722376" lvl="1" indent="-274320" eaLnBrk="1" fontAlgn="auto" hangingPunct="1">
              <a:spcAft>
                <a:spcPts val="0"/>
              </a:spcAft>
              <a:buFont typeface="Wingdings 2"/>
              <a:buChar char=""/>
              <a:defRPr/>
            </a:pPr>
            <a:r>
              <a:rPr lang="en-US" dirty="0" smtClean="0"/>
              <a:t>Standards for </a:t>
            </a:r>
            <a:r>
              <a:rPr lang="en-US" i="1" dirty="0" smtClean="0"/>
              <a:t>working conditions</a:t>
            </a:r>
          </a:p>
          <a:p>
            <a:pPr marL="722376" lvl="1" indent="-274320" eaLnBrk="1" fontAlgn="auto" hangingPunct="1">
              <a:spcAft>
                <a:spcPts val="0"/>
              </a:spcAft>
              <a:buFont typeface="Wingdings 2"/>
              <a:buChar char=""/>
              <a:defRPr/>
            </a:pPr>
            <a:r>
              <a:rPr lang="en-US" dirty="0" smtClean="0"/>
              <a:t>Forms of </a:t>
            </a:r>
            <a:r>
              <a:rPr lang="en-US" i="1" dirty="0" smtClean="0"/>
              <a:t>social security</a:t>
            </a:r>
          </a:p>
          <a:p>
            <a:pPr marL="420624" indent="-384048" eaLnBrk="1" fontAlgn="auto" hangingPunct="1">
              <a:spcAft>
                <a:spcPts val="0"/>
              </a:spcAft>
              <a:buFont typeface="Wingdings 2"/>
              <a:buChar char=""/>
              <a:defRPr/>
            </a:pPr>
            <a:r>
              <a:rPr lang="en-US" dirty="0" smtClean="0"/>
              <a:t>Government actions to help consumers</a:t>
            </a:r>
          </a:p>
          <a:p>
            <a:pPr marL="722376" lvl="1" indent="-274320" eaLnBrk="1" fontAlgn="auto" hangingPunct="1">
              <a:spcAft>
                <a:spcPts val="0"/>
              </a:spcAft>
              <a:buFont typeface="Wingdings 2"/>
              <a:buChar char=""/>
              <a:defRPr/>
            </a:pPr>
            <a:r>
              <a:rPr lang="en-US" i="1" dirty="0" smtClean="0"/>
              <a:t>Regulation and inspection of goods and foodstuffs</a:t>
            </a:r>
          </a:p>
          <a:p>
            <a:pPr marL="420624" indent="-384048" eaLnBrk="1" fontAlgn="auto" hangingPunct="1">
              <a:spcAft>
                <a:spcPts val="0"/>
              </a:spcAft>
              <a:buFont typeface="Wingdings 2"/>
              <a:buChar char=""/>
              <a:defRPr/>
            </a:pPr>
            <a:r>
              <a:rPr lang="en-US" dirty="0" smtClean="0"/>
              <a:t>Government actions to help businesses</a:t>
            </a:r>
          </a:p>
          <a:p>
            <a:pPr marL="722376" lvl="1" indent="-274320" eaLnBrk="1" fontAlgn="auto" hangingPunct="1">
              <a:spcAft>
                <a:spcPts val="0"/>
              </a:spcAft>
              <a:buFont typeface="Wingdings 2"/>
              <a:buChar char=""/>
              <a:defRPr/>
            </a:pPr>
            <a:r>
              <a:rPr lang="en-US" i="1" dirty="0" smtClean="0"/>
              <a:t>Laws to stop or limit monopolies</a:t>
            </a:r>
          </a:p>
          <a:p>
            <a:pPr marL="722376" lvl="1" indent="-274320" eaLnBrk="1" fontAlgn="auto" hangingPunct="1">
              <a:spcAft>
                <a:spcPts val="0"/>
              </a:spcAft>
              <a:buFont typeface="Wingdings 2"/>
              <a:buChar char=""/>
              <a:defRPr/>
            </a:pPr>
            <a:r>
              <a:rPr lang="en-US" dirty="0" smtClean="0"/>
              <a:t>Some </a:t>
            </a:r>
            <a:r>
              <a:rPr lang="en-US" i="1" dirty="0" smtClean="0"/>
              <a:t>governments took control of vital industries</a:t>
            </a:r>
            <a:endParaRPr lang="en-US"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Nationalism and Imperialism Stimulated</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marL="420624" indent="-384048" eaLnBrk="1" fontAlgn="auto" hangingPunct="1">
              <a:spcAft>
                <a:spcPts val="0"/>
              </a:spcAft>
              <a:buFont typeface="Wingdings 2"/>
              <a:buChar char=""/>
              <a:defRPr/>
            </a:pPr>
            <a:r>
              <a:rPr lang="en-US" i="1" dirty="0" smtClean="0"/>
              <a:t>Increased production meant an increased need for raw materials</a:t>
            </a:r>
          </a:p>
          <a:p>
            <a:pPr marL="420624" indent="-384048" eaLnBrk="1" fontAlgn="auto" hangingPunct="1">
              <a:spcAft>
                <a:spcPts val="0"/>
              </a:spcAft>
              <a:buFont typeface="Wingdings 2"/>
              <a:buChar char=""/>
              <a:defRPr/>
            </a:pPr>
            <a:r>
              <a:rPr lang="en-US" dirty="0" smtClean="0"/>
              <a:t>Industrialized nations </a:t>
            </a:r>
            <a:r>
              <a:rPr lang="en-US" i="1" dirty="0" smtClean="0"/>
              <a:t>expanded their colonial empires</a:t>
            </a:r>
            <a:r>
              <a:rPr lang="en-US" dirty="0" smtClean="0"/>
              <a:t> and spheres of influence in their search for more raw materials</a:t>
            </a:r>
          </a:p>
          <a:p>
            <a:pPr marL="722376" lvl="1" indent="-274320" eaLnBrk="1" fontAlgn="auto" hangingPunct="1">
              <a:spcAft>
                <a:spcPts val="0"/>
              </a:spcAft>
              <a:buFont typeface="Wingdings 2"/>
              <a:buChar char=""/>
              <a:defRPr/>
            </a:pPr>
            <a:r>
              <a:rPr lang="en-US" dirty="0" smtClean="0"/>
              <a:t>Worldwide </a:t>
            </a:r>
            <a:r>
              <a:rPr lang="en-US" i="1" dirty="0" smtClean="0"/>
              <a:t>scramble for colonies</a:t>
            </a:r>
          </a:p>
          <a:p>
            <a:pPr marL="722376" lvl="1" indent="-274320" eaLnBrk="1" fontAlgn="auto" hangingPunct="1">
              <a:spcAft>
                <a:spcPts val="0"/>
              </a:spcAft>
              <a:buFont typeface="Wingdings 2"/>
              <a:buChar char=""/>
              <a:defRPr/>
            </a:pPr>
            <a:r>
              <a:rPr lang="en-US" i="1" dirty="0" smtClean="0"/>
              <a:t>Fought the peoples </a:t>
            </a:r>
            <a:r>
              <a:rPr lang="en-US" dirty="0" smtClean="0"/>
              <a:t>in the lands they controlled</a:t>
            </a:r>
          </a:p>
          <a:p>
            <a:pPr marL="722376" lvl="1" indent="-274320" eaLnBrk="1" fontAlgn="auto" hangingPunct="1">
              <a:spcAft>
                <a:spcPts val="0"/>
              </a:spcAft>
              <a:buFont typeface="Wingdings 2"/>
              <a:buChar char=""/>
              <a:defRPr/>
            </a:pPr>
            <a:r>
              <a:rPr lang="en-US" i="1" dirty="0" smtClean="0"/>
              <a:t>Fought one another </a:t>
            </a:r>
            <a:r>
              <a:rPr lang="en-US" dirty="0" smtClean="0"/>
              <a:t>for </a:t>
            </a:r>
            <a:r>
              <a:rPr lang="en-US" dirty="0" smtClean="0"/>
              <a:t>colonies and spheres of influence</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143000"/>
          </a:xfrm>
        </p:spPr>
        <p:txBody>
          <a:bodyPr>
            <a:normAutofit fontScale="90000"/>
          </a:bodyPr>
          <a:lstStyle/>
          <a:p>
            <a:pPr eaLnBrk="1" fontAlgn="auto" hangingPunct="1">
              <a:spcAft>
                <a:spcPts val="0"/>
              </a:spcAft>
              <a:defRPr/>
            </a:pPr>
            <a:r>
              <a:rPr lang="en-US" dirty="0" smtClean="0"/>
              <a:t>Social Changes: </a:t>
            </a:r>
            <a:br>
              <a:rPr lang="en-US" dirty="0" smtClean="0"/>
            </a:br>
            <a:r>
              <a:rPr lang="en-US" dirty="0" smtClean="0"/>
              <a:t>Development and Growth of Cities</a:t>
            </a:r>
            <a:endParaRPr lang="en-US" dirty="0"/>
          </a:p>
        </p:txBody>
      </p:sp>
      <p:graphicFrame>
        <p:nvGraphicFramePr>
          <p:cNvPr id="4" name="Content Placeholder 3"/>
          <p:cNvGraphicFramePr>
            <a:graphicFrameLocks noGrp="1"/>
          </p:cNvGraphicFramePr>
          <p:nvPr>
            <p:ph idx="1"/>
          </p:nvPr>
        </p:nvGraphicFramePr>
        <p:xfrm>
          <a:off x="838200" y="1219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9092" name="TextBox 4"/>
          <p:cNvSpPr txBox="1">
            <a:spLocks noChangeArrowheads="1"/>
          </p:cNvSpPr>
          <p:nvPr/>
        </p:nvSpPr>
        <p:spPr bwMode="auto">
          <a:xfrm>
            <a:off x="228600" y="5715000"/>
            <a:ext cx="8686800" cy="1323439"/>
          </a:xfrm>
          <a:prstGeom prst="rect">
            <a:avLst/>
          </a:prstGeom>
          <a:noFill/>
          <a:ln w="9525">
            <a:noFill/>
            <a:miter lim="800000"/>
            <a:headEnd/>
            <a:tailEnd/>
          </a:ln>
        </p:spPr>
        <p:txBody>
          <a:bodyPr>
            <a:spAutoFit/>
          </a:bodyPr>
          <a:lstStyle/>
          <a:p>
            <a:pPr>
              <a:buFont typeface="Arial" charset="0"/>
              <a:buChar char="•"/>
            </a:pPr>
            <a:r>
              <a:rPr lang="en-US" sz="2000" dirty="0">
                <a:latin typeface="Georgia" pitchFamily="18" charset="0"/>
              </a:rPr>
              <a:t>  </a:t>
            </a:r>
            <a:r>
              <a:rPr lang="en-US" sz="2000" i="1" dirty="0">
                <a:latin typeface="Georgia" pitchFamily="18" charset="0"/>
              </a:rPr>
              <a:t>Rural-to-urban migrants </a:t>
            </a:r>
            <a:r>
              <a:rPr lang="en-US" sz="2000" dirty="0">
                <a:latin typeface="Georgia" pitchFamily="18" charset="0"/>
              </a:rPr>
              <a:t>– people who left the countryside to live in cities</a:t>
            </a:r>
          </a:p>
          <a:p>
            <a:pPr>
              <a:buFont typeface="Arial" charset="0"/>
              <a:buChar char="•"/>
            </a:pPr>
            <a:r>
              <a:rPr lang="en-US" sz="2000" dirty="0">
                <a:latin typeface="Georgia" pitchFamily="18" charset="0"/>
              </a:rPr>
              <a:t>  A sign of an </a:t>
            </a:r>
            <a:r>
              <a:rPr lang="en-US" sz="2000" i="1" dirty="0">
                <a:latin typeface="Georgia" pitchFamily="18" charset="0"/>
              </a:rPr>
              <a:t>industrialized nation is that a large proportion of the population lives and works in urban areas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t>Social Changes: Improved Status and Earning Power of Women</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10000"/>
          </a:bodyPr>
          <a:lstStyle/>
          <a:p>
            <a:pPr marL="420624" indent="-384048" eaLnBrk="1" fontAlgn="auto" hangingPunct="1">
              <a:spcAft>
                <a:spcPts val="0"/>
              </a:spcAft>
              <a:buFont typeface="Wingdings 2"/>
              <a:buChar char=""/>
              <a:defRPr/>
            </a:pPr>
            <a:r>
              <a:rPr lang="en-US" dirty="0" smtClean="0"/>
              <a:t>Initially, </a:t>
            </a:r>
            <a:r>
              <a:rPr lang="en-US" i="1" dirty="0" smtClean="0"/>
              <a:t>factory owners hired women and children because they worked for lower wages</a:t>
            </a:r>
          </a:p>
          <a:p>
            <a:pPr marL="722376" lvl="1" indent="-274320" eaLnBrk="1" fontAlgn="auto" hangingPunct="1">
              <a:spcAft>
                <a:spcPts val="0"/>
              </a:spcAft>
              <a:buFont typeface="Wingdings 2"/>
              <a:buChar char=""/>
              <a:defRPr/>
            </a:pPr>
            <a:r>
              <a:rPr lang="en-US" dirty="0" smtClean="0"/>
              <a:t>This brought many women, otherwise impoverished, to cities to work in factories</a:t>
            </a:r>
          </a:p>
          <a:p>
            <a:pPr marL="722376" lvl="1" indent="-274320" eaLnBrk="1" fontAlgn="auto" hangingPunct="1">
              <a:spcAft>
                <a:spcPts val="0"/>
              </a:spcAft>
              <a:buFont typeface="Wingdings 2"/>
              <a:buChar char=""/>
              <a:defRPr/>
            </a:pPr>
            <a:r>
              <a:rPr lang="en-US" dirty="0" smtClean="0"/>
              <a:t>Governments limited the work of children and, at times, of women</a:t>
            </a:r>
          </a:p>
          <a:p>
            <a:pPr marL="420624" indent="-384048" eaLnBrk="1" fontAlgn="auto" hangingPunct="1">
              <a:spcAft>
                <a:spcPts val="0"/>
              </a:spcAft>
              <a:buFont typeface="Wingdings 2"/>
              <a:buChar char=""/>
              <a:defRPr/>
            </a:pPr>
            <a:r>
              <a:rPr lang="en-US" dirty="0" smtClean="0"/>
              <a:t>Women gained economic power and independence</a:t>
            </a:r>
          </a:p>
          <a:p>
            <a:pPr marL="722376" lvl="1" indent="-274320" eaLnBrk="1" fontAlgn="auto" hangingPunct="1">
              <a:spcAft>
                <a:spcPts val="0"/>
              </a:spcAft>
              <a:buFont typeface="Wingdings 2"/>
              <a:buChar char=""/>
              <a:defRPr/>
            </a:pPr>
            <a:r>
              <a:rPr lang="en-US" dirty="0" smtClean="0"/>
              <a:t>Before industrialization, it was almost impossible for a woman to remain single and live on her own</a:t>
            </a:r>
          </a:p>
          <a:p>
            <a:pPr marL="722376" lvl="1" indent="-274320" eaLnBrk="1" fontAlgn="auto" hangingPunct="1">
              <a:spcAft>
                <a:spcPts val="0"/>
              </a:spcAft>
              <a:buFont typeface="Wingdings 2"/>
              <a:buChar char=""/>
              <a:defRPr/>
            </a:pPr>
            <a:r>
              <a:rPr lang="en-US" dirty="0" smtClean="0"/>
              <a:t>Factories and urban centers attracted women in large numbers</a:t>
            </a:r>
          </a:p>
          <a:p>
            <a:pPr marL="722376" lvl="1" indent="-274320" eaLnBrk="1" fontAlgn="auto" hangingPunct="1">
              <a:spcAft>
                <a:spcPts val="0"/>
              </a:spcAft>
              <a:buFont typeface="Wingdings 2"/>
              <a:buChar char=""/>
              <a:defRPr/>
            </a:pPr>
            <a:r>
              <a:rPr lang="en-US" i="1" dirty="0" smtClean="0"/>
              <a:t>Women fought for and eventually gained political rights</a:t>
            </a:r>
            <a:endParaRPr lang="en-US"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Social Changes:</a:t>
            </a:r>
            <a:br>
              <a:rPr lang="en-US" dirty="0" smtClean="0"/>
            </a:br>
            <a:r>
              <a:rPr lang="en-US" dirty="0" smtClean="0"/>
              <a:t>Increase in Leisure Time</a:t>
            </a:r>
            <a:endParaRPr lang="en-US" dirty="0"/>
          </a:p>
        </p:txBody>
      </p:sp>
      <p:sp>
        <p:nvSpPr>
          <p:cNvPr id="3" name="Content Placeholder 2"/>
          <p:cNvSpPr>
            <a:spLocks noGrp="1"/>
          </p:cNvSpPr>
          <p:nvPr>
            <p:ph idx="1"/>
          </p:nvPr>
        </p:nvSpPr>
        <p:spPr>
          <a:xfrm>
            <a:off x="457200" y="1981200"/>
            <a:ext cx="8229600" cy="4876800"/>
          </a:xfrm>
        </p:spPr>
        <p:txBody>
          <a:bodyPr>
            <a:normAutofit fontScale="77500" lnSpcReduction="20000"/>
          </a:bodyPr>
          <a:lstStyle/>
          <a:p>
            <a:pPr marL="420624" indent="-384048" eaLnBrk="1" fontAlgn="auto" hangingPunct="1">
              <a:spcAft>
                <a:spcPts val="0"/>
              </a:spcAft>
              <a:buFont typeface="Wingdings 2"/>
              <a:buChar char=""/>
              <a:defRPr/>
            </a:pPr>
            <a:r>
              <a:rPr lang="en-US" i="1" dirty="0" smtClean="0"/>
              <a:t>Labor-saving devices invented and produced</a:t>
            </a:r>
          </a:p>
          <a:p>
            <a:pPr marL="722376" lvl="1" indent="-274320" eaLnBrk="1" fontAlgn="auto" hangingPunct="1">
              <a:spcAft>
                <a:spcPts val="0"/>
              </a:spcAft>
              <a:buFont typeface="Wingdings 2"/>
              <a:buChar char=""/>
              <a:defRPr/>
            </a:pPr>
            <a:r>
              <a:rPr lang="en-US" dirty="0" smtClean="0"/>
              <a:t>Vacuum cleaners</a:t>
            </a:r>
          </a:p>
          <a:p>
            <a:pPr marL="722376" lvl="1" indent="-274320" eaLnBrk="1" fontAlgn="auto" hangingPunct="1">
              <a:spcAft>
                <a:spcPts val="0"/>
              </a:spcAft>
              <a:buFont typeface="Wingdings 2"/>
              <a:buChar char=""/>
              <a:defRPr/>
            </a:pPr>
            <a:r>
              <a:rPr lang="en-US" dirty="0" smtClean="0"/>
              <a:t>Washing machines</a:t>
            </a:r>
          </a:p>
          <a:p>
            <a:pPr marL="722376" lvl="1" indent="-274320" eaLnBrk="1" fontAlgn="auto" hangingPunct="1">
              <a:spcAft>
                <a:spcPts val="0"/>
              </a:spcAft>
              <a:buFont typeface="Wingdings 2"/>
              <a:buChar char=""/>
              <a:defRPr/>
            </a:pPr>
            <a:r>
              <a:rPr lang="en-US" dirty="0" smtClean="0"/>
              <a:t>Refrigerators</a:t>
            </a:r>
          </a:p>
          <a:p>
            <a:pPr marL="420624" indent="-384048" eaLnBrk="1" fontAlgn="auto" hangingPunct="1">
              <a:spcAft>
                <a:spcPts val="0"/>
              </a:spcAft>
              <a:buFont typeface="Wingdings 2"/>
              <a:buChar char=""/>
              <a:defRPr/>
            </a:pPr>
            <a:r>
              <a:rPr lang="en-US" dirty="0" smtClean="0"/>
              <a:t>Entrepreneurs and inventors developed </a:t>
            </a:r>
            <a:r>
              <a:rPr lang="en-US" i="1" dirty="0" smtClean="0"/>
              <a:t>new forms of entertainment</a:t>
            </a:r>
          </a:p>
          <a:p>
            <a:pPr marL="722376" lvl="1" indent="-274320" eaLnBrk="1" fontAlgn="auto" hangingPunct="1">
              <a:spcAft>
                <a:spcPts val="0"/>
              </a:spcAft>
              <a:buFont typeface="Wingdings 2"/>
              <a:buChar char=""/>
              <a:defRPr/>
            </a:pPr>
            <a:r>
              <a:rPr lang="en-US" dirty="0" smtClean="0"/>
              <a:t>Moving pictures</a:t>
            </a:r>
          </a:p>
          <a:p>
            <a:pPr marL="722376" lvl="1" indent="-274320" eaLnBrk="1" fontAlgn="auto" hangingPunct="1">
              <a:spcAft>
                <a:spcPts val="0"/>
              </a:spcAft>
              <a:buFont typeface="Wingdings 2"/>
              <a:buChar char=""/>
              <a:defRPr/>
            </a:pPr>
            <a:r>
              <a:rPr lang="en-US" dirty="0" smtClean="0"/>
              <a:t>Amusement parks</a:t>
            </a:r>
          </a:p>
          <a:p>
            <a:pPr marL="420624" indent="-384048" eaLnBrk="1" fontAlgn="auto" hangingPunct="1">
              <a:spcAft>
                <a:spcPts val="0"/>
              </a:spcAft>
              <a:buFont typeface="Wingdings 2"/>
              <a:buChar char=""/>
              <a:defRPr/>
            </a:pPr>
            <a:r>
              <a:rPr lang="en-US" i="1" dirty="0" smtClean="0"/>
              <a:t>Birth of the weekend</a:t>
            </a:r>
          </a:p>
          <a:p>
            <a:pPr marL="722376" lvl="1" indent="-274320" eaLnBrk="1" fontAlgn="auto" hangingPunct="1">
              <a:spcAft>
                <a:spcPts val="0"/>
              </a:spcAft>
              <a:buFont typeface="Wingdings 2"/>
              <a:buChar char=""/>
              <a:defRPr/>
            </a:pPr>
            <a:r>
              <a:rPr lang="en-US" dirty="0" smtClean="0"/>
              <a:t>Traditionally, Western nations had Sunday (the Christian day of rest) as the only day off from work</a:t>
            </a:r>
          </a:p>
          <a:p>
            <a:pPr marL="722376" lvl="1" indent="-274320" eaLnBrk="1" fontAlgn="auto" hangingPunct="1">
              <a:spcAft>
                <a:spcPts val="0"/>
              </a:spcAft>
              <a:buFont typeface="Wingdings 2"/>
              <a:buChar char=""/>
              <a:defRPr/>
            </a:pPr>
            <a:r>
              <a:rPr lang="en-US" dirty="0" smtClean="0"/>
              <a:t>Saturday was added (after the struggles of Jewish labor unionists) to accommodate the religious observances of Jewish factory workers (whose Sabbath, or Shabbat, runs from Friday at sundown to Saturday at sundown)</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0"/>
            <a:ext cx="7467600" cy="1143000"/>
          </a:xfrm>
        </p:spPr>
        <p:txBody>
          <a:bodyPr>
            <a:normAutofit fontScale="90000"/>
          </a:bodyPr>
          <a:lstStyle/>
          <a:p>
            <a:pPr eaLnBrk="1" fontAlgn="auto" hangingPunct="1">
              <a:spcAft>
                <a:spcPts val="0"/>
              </a:spcAft>
              <a:defRPr/>
            </a:pPr>
            <a:r>
              <a:rPr lang="en-US" dirty="0" smtClean="0"/>
              <a:t>Social Changes:</a:t>
            </a:r>
            <a:br>
              <a:rPr lang="en-US" dirty="0" smtClean="0"/>
            </a:br>
            <a:r>
              <a:rPr lang="en-US" dirty="0" smtClean="0"/>
              <a:t>Population Increases  </a:t>
            </a:r>
            <a:endParaRPr lang="en-US" dirty="0"/>
          </a:p>
        </p:txBody>
      </p:sp>
      <p:graphicFrame>
        <p:nvGraphicFramePr>
          <p:cNvPr id="5" name="Content Placeholder 4"/>
          <p:cNvGraphicFramePr>
            <a:graphicFrameLocks noGrp="1"/>
          </p:cNvGraphicFramePr>
          <p:nvPr>
            <p:ph idx="1"/>
          </p:nvPr>
        </p:nvGraphicFramePr>
        <p:xfrm>
          <a:off x="457200" y="2590800"/>
          <a:ext cx="7467600" cy="2697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3189" name="TextBox 5"/>
          <p:cNvSpPr txBox="1">
            <a:spLocks noChangeArrowheads="1"/>
          </p:cNvSpPr>
          <p:nvPr/>
        </p:nvSpPr>
        <p:spPr bwMode="auto">
          <a:xfrm>
            <a:off x="228600" y="5486400"/>
            <a:ext cx="8686800" cy="1200150"/>
          </a:xfrm>
          <a:prstGeom prst="rect">
            <a:avLst/>
          </a:prstGeom>
          <a:noFill/>
          <a:ln w="9525">
            <a:noFill/>
            <a:miter lim="800000"/>
            <a:headEnd/>
            <a:tailEnd/>
          </a:ln>
        </p:spPr>
        <p:txBody>
          <a:bodyPr>
            <a:spAutoFit/>
          </a:bodyPr>
          <a:lstStyle/>
          <a:p>
            <a:pPr>
              <a:buFont typeface="Arial" charset="0"/>
              <a:buChar char="•"/>
            </a:pPr>
            <a:r>
              <a:rPr lang="en-US" dirty="0">
                <a:latin typeface="Georgia" pitchFamily="18" charset="0"/>
              </a:rPr>
              <a:t>  Many </a:t>
            </a:r>
            <a:r>
              <a:rPr lang="en-US" i="1" dirty="0">
                <a:latin typeface="Georgia" pitchFamily="18" charset="0"/>
              </a:rPr>
              <a:t>people immigrated to industrialized countries</a:t>
            </a:r>
          </a:p>
          <a:p>
            <a:pPr lvl="1">
              <a:buFont typeface="Arial" charset="0"/>
              <a:buChar char="•"/>
            </a:pPr>
            <a:r>
              <a:rPr lang="en-US" dirty="0">
                <a:latin typeface="Georgia" pitchFamily="18" charset="0"/>
              </a:rPr>
              <a:t>  Numerous nationalities to the United States</a:t>
            </a:r>
          </a:p>
          <a:p>
            <a:pPr lvl="1">
              <a:buFont typeface="Arial" charset="0"/>
              <a:buChar char="•"/>
            </a:pPr>
            <a:r>
              <a:rPr lang="en-US" dirty="0">
                <a:latin typeface="Georgia" pitchFamily="18" charset="0"/>
              </a:rPr>
              <a:t>  Irish to Manchester and Liverpool in England</a:t>
            </a:r>
          </a:p>
          <a:p>
            <a:pPr>
              <a:buFont typeface="Arial" charset="0"/>
              <a:buChar char="•"/>
            </a:pPr>
            <a:r>
              <a:rPr lang="en-US" dirty="0">
                <a:latin typeface="Georgia" pitchFamily="18" charset="0"/>
              </a:rPr>
              <a:t>  Population growth in industrialized nations </a:t>
            </a:r>
            <a:r>
              <a:rPr lang="en-US" i="1" dirty="0">
                <a:latin typeface="Georgia" pitchFamily="18" charset="0"/>
              </a:rPr>
              <a:t>required growing even more food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t>Social Changes: Problems</a:t>
            </a:r>
          </a:p>
        </p:txBody>
      </p:sp>
      <p:sp>
        <p:nvSpPr>
          <p:cNvPr id="94211" name="Content Placeholder 2"/>
          <p:cNvSpPr>
            <a:spLocks noGrp="1"/>
          </p:cNvSpPr>
          <p:nvPr>
            <p:ph idx="1"/>
          </p:nvPr>
        </p:nvSpPr>
        <p:spPr/>
        <p:txBody>
          <a:bodyPr/>
          <a:lstStyle/>
          <a:p>
            <a:pPr eaLnBrk="1" hangingPunct="1"/>
            <a:r>
              <a:rPr lang="en-US" i="1" dirty="0" smtClean="0"/>
              <a:t>Monotony</a:t>
            </a:r>
            <a:r>
              <a:rPr lang="en-US" dirty="0" smtClean="0"/>
              <a:t> of assembly lines and factory life</a:t>
            </a:r>
          </a:p>
          <a:p>
            <a:pPr eaLnBrk="1" hangingPunct="1"/>
            <a:r>
              <a:rPr lang="en-US" i="1" dirty="0" smtClean="0"/>
              <a:t>Loss of craftsmanship </a:t>
            </a:r>
            <a:r>
              <a:rPr lang="en-US" dirty="0" smtClean="0"/>
              <a:t>in manufactured goods</a:t>
            </a:r>
          </a:p>
          <a:p>
            <a:pPr eaLnBrk="1" hangingPunct="1"/>
            <a:r>
              <a:rPr lang="en-US" i="1" dirty="0" smtClean="0"/>
              <a:t>War became more deadly </a:t>
            </a:r>
            <a:r>
              <a:rPr lang="en-US" dirty="0" smtClean="0"/>
              <a:t>as weapons became more technologically advanced and were mass produced</a:t>
            </a:r>
          </a:p>
          <a:p>
            <a:pPr eaLnBrk="1" hangingPunct="1"/>
            <a:r>
              <a:rPr lang="en-US" i="1" dirty="0" smtClean="0"/>
              <a:t>Economic insecurity </a:t>
            </a:r>
            <a:r>
              <a:rPr lang="en-US" dirty="0" smtClean="0"/>
              <a:t>– workers relied entirely on their jobs for sustenance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What was the Industrial Revolution? </a:t>
            </a:r>
            <a:endParaRPr lang="en-US" dirty="0"/>
          </a:p>
        </p:txBody>
      </p:sp>
      <p:sp>
        <p:nvSpPr>
          <p:cNvPr id="10243" name="Content Placeholder 2"/>
          <p:cNvSpPr>
            <a:spLocks noGrp="1"/>
          </p:cNvSpPr>
          <p:nvPr>
            <p:ph idx="1"/>
          </p:nvPr>
        </p:nvSpPr>
        <p:spPr/>
        <p:txBody>
          <a:bodyPr/>
          <a:lstStyle/>
          <a:p>
            <a:pPr eaLnBrk="1" hangingPunct="1"/>
            <a:r>
              <a:rPr lang="en-US" dirty="0" smtClean="0"/>
              <a:t>The </a:t>
            </a:r>
            <a:r>
              <a:rPr lang="en-US" b="1" dirty="0" smtClean="0"/>
              <a:t>Industrial Revolution </a:t>
            </a:r>
            <a:r>
              <a:rPr lang="en-US" dirty="0" smtClean="0"/>
              <a:t>was a fundamental </a:t>
            </a:r>
            <a:r>
              <a:rPr lang="en-US" i="1" dirty="0" smtClean="0"/>
              <a:t>change in the way goods were produced, from human labor to machines</a:t>
            </a:r>
          </a:p>
          <a:p>
            <a:pPr eaLnBrk="1" hangingPunct="1"/>
            <a:endParaRPr lang="en-US" dirty="0" smtClean="0"/>
          </a:p>
          <a:p>
            <a:pPr eaLnBrk="1" hangingPunct="1"/>
            <a:r>
              <a:rPr lang="en-US" dirty="0" smtClean="0"/>
              <a:t>The more efficient means of production and subsequent higher levels of production triggered far-reaching changes to industrialized societies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pPr eaLnBrk="1" fontAlgn="auto" hangingPunct="1">
              <a:spcAft>
                <a:spcPts val="0"/>
              </a:spcAft>
              <a:defRPr/>
            </a:pPr>
            <a:r>
              <a:rPr lang="en-US" dirty="0" smtClean="0"/>
              <a:t>Social Changes: </a:t>
            </a:r>
            <a:br>
              <a:rPr lang="en-US" dirty="0" smtClean="0"/>
            </a:br>
            <a:r>
              <a:rPr lang="en-US" dirty="0" smtClean="0"/>
              <a:t>Science and Research Stimulated</a:t>
            </a:r>
            <a:endParaRPr lang="en-US" dirty="0"/>
          </a:p>
        </p:txBody>
      </p:sp>
      <p:sp>
        <p:nvSpPr>
          <p:cNvPr id="3" name="Content Placeholder 2"/>
          <p:cNvSpPr>
            <a:spLocks noGrp="1"/>
          </p:cNvSpPr>
          <p:nvPr>
            <p:ph idx="1"/>
          </p:nvPr>
        </p:nvSpPr>
        <p:spPr/>
        <p:txBody>
          <a:bodyPr>
            <a:normAutofit fontScale="92500"/>
          </a:bodyPr>
          <a:lstStyle/>
          <a:p>
            <a:pPr marL="420624" indent="-384048" eaLnBrk="1" fontAlgn="auto" hangingPunct="1">
              <a:spcAft>
                <a:spcPts val="0"/>
              </a:spcAft>
              <a:buFont typeface="Wingdings 2"/>
              <a:buChar char=""/>
              <a:defRPr/>
            </a:pPr>
            <a:r>
              <a:rPr lang="en-US" i="1" dirty="0" smtClean="0"/>
              <a:t>Scientific and technological discoveries became profitable instead of simply beneficial</a:t>
            </a:r>
          </a:p>
          <a:p>
            <a:pPr marL="420624" indent="-384048" eaLnBrk="1" fontAlgn="auto" hangingPunct="1">
              <a:spcAft>
                <a:spcPts val="0"/>
              </a:spcAft>
              <a:buFont typeface="Wingdings 2"/>
              <a:buChar char=""/>
              <a:defRPr/>
            </a:pPr>
            <a:r>
              <a:rPr lang="en-US" dirty="0" smtClean="0"/>
              <a:t>Companies and governments were willing to invest in </a:t>
            </a:r>
            <a:r>
              <a:rPr lang="en-US" i="1" dirty="0" smtClean="0"/>
              <a:t>research and development</a:t>
            </a:r>
          </a:p>
          <a:p>
            <a:pPr marL="420624" indent="-384048" eaLnBrk="1" fontAlgn="auto" hangingPunct="1">
              <a:spcAft>
                <a:spcPts val="0"/>
              </a:spcAft>
              <a:buFont typeface="Wingdings 2"/>
              <a:buChar char=""/>
              <a:defRPr/>
            </a:pPr>
            <a:r>
              <a:rPr lang="en-US" i="1" dirty="0" smtClean="0"/>
              <a:t>Patent law</a:t>
            </a:r>
          </a:p>
          <a:p>
            <a:pPr marL="722376" lvl="1" indent="-274320" eaLnBrk="1" fontAlgn="auto" hangingPunct="1">
              <a:spcAft>
                <a:spcPts val="0"/>
              </a:spcAft>
              <a:buFont typeface="Wingdings 2"/>
              <a:buChar char=""/>
              <a:defRPr/>
            </a:pPr>
            <a:r>
              <a:rPr lang="en-US" dirty="0" smtClean="0"/>
              <a:t>Came into its modern form under England’s Queen Anne (reigned 1702-1714)</a:t>
            </a:r>
          </a:p>
          <a:p>
            <a:pPr marL="722376" lvl="1" indent="-274320" eaLnBrk="1" fontAlgn="auto" hangingPunct="1">
              <a:spcAft>
                <a:spcPts val="0"/>
              </a:spcAft>
              <a:buFont typeface="Wingdings 2"/>
              <a:buChar char=""/>
              <a:defRPr/>
            </a:pPr>
            <a:r>
              <a:rPr lang="en-US" dirty="0" smtClean="0"/>
              <a:t>Inventors have the exclusive right to produce their new inventions for a period of time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0352" y="5318760"/>
            <a:ext cx="4803648" cy="1539240"/>
          </a:xfrm>
        </p:spPr>
        <p:txBody>
          <a:bodyPr>
            <a:normAutofit/>
          </a:bodyPr>
          <a:lstStyle/>
          <a:p>
            <a:pPr eaLnBrk="1" fontAlgn="auto" hangingPunct="1">
              <a:spcAft>
                <a:spcPts val="0"/>
              </a:spcAft>
              <a:defRPr/>
            </a:pPr>
            <a:r>
              <a:rPr smtClean="0"/>
              <a:t>The Labor Movement</a:t>
            </a:r>
            <a:endParaRPr/>
          </a:p>
        </p:txBody>
      </p:sp>
      <p:sp>
        <p:nvSpPr>
          <p:cNvPr id="97283" name="Subtitle 2"/>
          <p:cNvSpPr>
            <a:spLocks noGrp="1"/>
          </p:cNvSpPr>
          <p:nvPr>
            <p:ph type="subTitle" idx="1"/>
          </p:nvPr>
        </p:nvSpPr>
        <p:spPr>
          <a:xfrm>
            <a:off x="3502025" y="5105400"/>
            <a:ext cx="5641975" cy="1752600"/>
          </a:xfrm>
        </p:spPr>
        <p:txBody>
          <a:bodyPr/>
          <a:lstStyle/>
          <a:p>
            <a:pPr eaLnBrk="1" hangingPunct="1"/>
            <a:endParaRPr lang="en-US" smtClean="0"/>
          </a:p>
        </p:txBody>
      </p:sp>
      <p:pic>
        <p:nvPicPr>
          <p:cNvPr id="97284" name="Picture 2" descr="http://www.studenthandouts.com/536.JPG"/>
          <p:cNvPicPr>
            <a:picLocks noChangeAspect="1" noChangeArrowheads="1"/>
          </p:cNvPicPr>
          <p:nvPr/>
        </p:nvPicPr>
        <p:blipFill>
          <a:blip r:embed="rId3" cstate="print"/>
          <a:srcRect/>
          <a:stretch>
            <a:fillRect/>
          </a:stretch>
        </p:blipFill>
        <p:spPr bwMode="auto">
          <a:xfrm>
            <a:off x="6400800" y="2362200"/>
            <a:ext cx="1076325" cy="2781300"/>
          </a:xfrm>
          <a:prstGeom prst="rect">
            <a:avLst/>
          </a:prstGeom>
          <a:noFill/>
          <a:ln w="9525">
            <a:noFill/>
            <a:miter lim="800000"/>
            <a:headEnd/>
            <a:tailEnd/>
          </a:ln>
        </p:spPr>
      </p:pic>
      <p:pic>
        <p:nvPicPr>
          <p:cNvPr id="97285" name="Picture 4" descr="http://upload.wikimedia.org/wikipedia/commons/f/ff/Ladies_tailors_strikers.jpg"/>
          <p:cNvPicPr>
            <a:picLocks noChangeAspect="1" noChangeArrowheads="1"/>
          </p:cNvPicPr>
          <p:nvPr/>
        </p:nvPicPr>
        <p:blipFill>
          <a:blip r:embed="rId4" cstate="print"/>
          <a:srcRect/>
          <a:stretch>
            <a:fillRect/>
          </a:stretch>
        </p:blipFill>
        <p:spPr bwMode="auto">
          <a:xfrm>
            <a:off x="152400" y="228600"/>
            <a:ext cx="6096000"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Changing Employee-Employer Relationships</a:t>
            </a:r>
            <a:endParaRPr lang="en-US" dirty="0"/>
          </a:p>
        </p:txBody>
      </p:sp>
      <p:sp>
        <p:nvSpPr>
          <p:cNvPr id="3" name="Content Placeholder 2"/>
          <p:cNvSpPr>
            <a:spLocks noGrp="1"/>
          </p:cNvSpPr>
          <p:nvPr>
            <p:ph idx="1"/>
          </p:nvPr>
        </p:nvSpPr>
        <p:spPr>
          <a:xfrm>
            <a:off x="457200" y="1752600"/>
            <a:ext cx="8229600" cy="4525963"/>
          </a:xfrm>
        </p:spPr>
        <p:txBody>
          <a:bodyPr>
            <a:normAutofit fontScale="92500"/>
          </a:bodyPr>
          <a:lstStyle/>
          <a:p>
            <a:pPr marL="420624" indent="-384048" eaLnBrk="1" fontAlgn="auto" hangingPunct="1">
              <a:spcAft>
                <a:spcPts val="0"/>
              </a:spcAft>
              <a:buFont typeface="Wingdings 2"/>
              <a:buChar char=""/>
              <a:defRPr/>
            </a:pPr>
            <a:r>
              <a:rPr lang="en-US" i="1" dirty="0" smtClean="0"/>
              <a:t>Domestic system</a:t>
            </a:r>
          </a:p>
          <a:p>
            <a:pPr marL="722376" lvl="1" indent="-274320" eaLnBrk="1" fontAlgn="auto" hangingPunct="1">
              <a:spcAft>
                <a:spcPts val="0"/>
              </a:spcAft>
              <a:buFont typeface="Wingdings 2"/>
              <a:buChar char=""/>
              <a:defRPr/>
            </a:pPr>
            <a:r>
              <a:rPr lang="en-US" dirty="0" smtClean="0"/>
              <a:t>Workers and employers knew each other </a:t>
            </a:r>
            <a:r>
              <a:rPr lang="en-US" i="1" dirty="0" smtClean="0"/>
              <a:t>personally</a:t>
            </a:r>
          </a:p>
          <a:p>
            <a:pPr marL="722376" lvl="1" indent="-274320" eaLnBrk="1" fontAlgn="auto" hangingPunct="1">
              <a:spcAft>
                <a:spcPts val="0"/>
              </a:spcAft>
              <a:buFont typeface="Wingdings 2"/>
              <a:buChar char=""/>
              <a:defRPr/>
            </a:pPr>
            <a:r>
              <a:rPr lang="en-US" dirty="0" smtClean="0"/>
              <a:t>Workers could aspire to </a:t>
            </a:r>
            <a:r>
              <a:rPr lang="en-US" i="1" dirty="0" smtClean="0"/>
              <a:t>become employers</a:t>
            </a:r>
          </a:p>
          <a:p>
            <a:pPr marL="420624" indent="-384048" eaLnBrk="1" fontAlgn="auto" hangingPunct="1">
              <a:spcAft>
                <a:spcPts val="0"/>
              </a:spcAft>
              <a:buFont typeface="Wingdings 2"/>
              <a:buChar char=""/>
              <a:defRPr/>
            </a:pPr>
            <a:r>
              <a:rPr lang="en-US" i="1" dirty="0" smtClean="0"/>
              <a:t>Factory system</a:t>
            </a:r>
          </a:p>
          <a:p>
            <a:pPr marL="722376" lvl="1" indent="-274320" eaLnBrk="1" fontAlgn="auto" hangingPunct="1">
              <a:spcAft>
                <a:spcPts val="0"/>
              </a:spcAft>
              <a:buFont typeface="Wingdings 2"/>
              <a:buChar char=""/>
              <a:defRPr/>
            </a:pPr>
            <a:r>
              <a:rPr lang="en-US" i="1" dirty="0" smtClean="0"/>
              <a:t>Workers no longer owned the means of production </a:t>
            </a:r>
            <a:r>
              <a:rPr lang="en-US" dirty="0" smtClean="0"/>
              <a:t>(machinery)</a:t>
            </a:r>
          </a:p>
          <a:p>
            <a:pPr marL="722376" lvl="1" indent="-274320" eaLnBrk="1" fontAlgn="auto" hangingPunct="1">
              <a:spcAft>
                <a:spcPts val="0"/>
              </a:spcAft>
              <a:buFont typeface="Wingdings 2"/>
              <a:buChar char=""/>
              <a:defRPr/>
            </a:pPr>
            <a:r>
              <a:rPr lang="en-US" dirty="0" smtClean="0"/>
              <a:t>Employers no longer knew workers personally</a:t>
            </a:r>
          </a:p>
          <a:p>
            <a:pPr marL="1005840" lvl="2" indent="-256032" eaLnBrk="1" fontAlgn="auto" hangingPunct="1">
              <a:spcAft>
                <a:spcPts val="0"/>
              </a:spcAft>
              <a:buFont typeface="Arial"/>
              <a:buChar char="○"/>
              <a:defRPr/>
            </a:pPr>
            <a:r>
              <a:rPr lang="en-US" dirty="0" smtClean="0"/>
              <a:t>Factories often run by managers paid by the corporation</a:t>
            </a:r>
          </a:p>
          <a:p>
            <a:pPr marL="722376" lvl="1" indent="-274320" eaLnBrk="1" fontAlgn="auto" hangingPunct="1">
              <a:spcAft>
                <a:spcPts val="0"/>
              </a:spcAft>
              <a:buFont typeface="Wingdings 2"/>
              <a:buChar char=""/>
              <a:defRPr/>
            </a:pPr>
            <a:r>
              <a:rPr lang="en-US" dirty="0" smtClean="0"/>
              <a:t>Relationships between employers and employees grew strained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Problems of the Factory System</a:t>
            </a:r>
            <a:endParaRPr lang="en-US" dirty="0"/>
          </a:p>
        </p:txBody>
      </p:sp>
      <p:sp>
        <p:nvSpPr>
          <p:cNvPr id="3" name="Content Placeholder 2"/>
          <p:cNvSpPr>
            <a:spLocks noGrp="1"/>
          </p:cNvSpPr>
          <p:nvPr>
            <p:ph idx="1"/>
          </p:nvPr>
        </p:nvSpPr>
        <p:spPr/>
        <p:txBody>
          <a:bodyPr>
            <a:normAutofit fontScale="92500" lnSpcReduction="20000"/>
          </a:bodyPr>
          <a:lstStyle/>
          <a:p>
            <a:pPr marL="420624" indent="-384048" eaLnBrk="1" fontAlgn="auto" hangingPunct="1">
              <a:spcAft>
                <a:spcPts val="0"/>
              </a:spcAft>
              <a:buFont typeface="Wingdings 2"/>
              <a:buChar char=""/>
              <a:defRPr/>
            </a:pPr>
            <a:r>
              <a:rPr lang="en-US" dirty="0" smtClean="0"/>
              <a:t>Factories were </a:t>
            </a:r>
            <a:r>
              <a:rPr lang="en-US" i="1" dirty="0" smtClean="0"/>
              <a:t>crowded, dark, and dirty</a:t>
            </a:r>
          </a:p>
          <a:p>
            <a:pPr marL="420624" indent="-384048" eaLnBrk="1" fontAlgn="auto" hangingPunct="1">
              <a:spcAft>
                <a:spcPts val="0"/>
              </a:spcAft>
              <a:buFont typeface="Wingdings 2"/>
              <a:buChar char=""/>
              <a:defRPr/>
            </a:pPr>
            <a:r>
              <a:rPr lang="en-US" dirty="0" smtClean="0"/>
              <a:t>Workers toiled from </a:t>
            </a:r>
            <a:r>
              <a:rPr lang="en-US" i="1" dirty="0" smtClean="0"/>
              <a:t>dawn to dusk</a:t>
            </a:r>
          </a:p>
          <a:p>
            <a:pPr marL="420624" indent="-384048" eaLnBrk="1" fontAlgn="auto" hangingPunct="1">
              <a:spcAft>
                <a:spcPts val="0"/>
              </a:spcAft>
              <a:buFont typeface="Wingdings 2"/>
              <a:buChar char=""/>
              <a:defRPr/>
            </a:pPr>
            <a:r>
              <a:rPr lang="en-US" dirty="0" smtClean="0"/>
              <a:t>Young children worked with </a:t>
            </a:r>
            <a:r>
              <a:rPr lang="en-US" i="1" dirty="0" smtClean="0"/>
              <a:t>dangerous machinery</a:t>
            </a:r>
          </a:p>
          <a:p>
            <a:pPr marL="420624" indent="-384048" eaLnBrk="1" fontAlgn="auto" hangingPunct="1">
              <a:spcAft>
                <a:spcPts val="0"/>
              </a:spcAft>
              <a:buFont typeface="Wingdings 2"/>
              <a:buChar char=""/>
              <a:defRPr/>
            </a:pPr>
            <a:r>
              <a:rPr lang="en-US" dirty="0" smtClean="0"/>
              <a:t>Employment of women and children put </a:t>
            </a:r>
            <a:r>
              <a:rPr lang="en-US" i="1" dirty="0" smtClean="0"/>
              <a:t>men out of work</a:t>
            </a:r>
          </a:p>
          <a:p>
            <a:pPr marL="722376" lvl="1" indent="-274320" eaLnBrk="1" fontAlgn="auto" hangingPunct="1">
              <a:spcAft>
                <a:spcPts val="0"/>
              </a:spcAft>
              <a:buFont typeface="Wingdings 2"/>
              <a:buChar char=""/>
              <a:defRPr/>
            </a:pPr>
            <a:r>
              <a:rPr lang="en-US" dirty="0" smtClean="0"/>
              <a:t>Women and children were paid less for the same work</a:t>
            </a:r>
          </a:p>
          <a:p>
            <a:pPr marL="420624" indent="-384048" eaLnBrk="1" fontAlgn="auto" hangingPunct="1">
              <a:spcAft>
                <a:spcPts val="0"/>
              </a:spcAft>
              <a:buFont typeface="Wingdings 2"/>
              <a:buChar char=""/>
              <a:defRPr/>
            </a:pPr>
            <a:r>
              <a:rPr lang="en-US" i="1" dirty="0" smtClean="0"/>
              <a:t>Technological unemployment </a:t>
            </a:r>
            <a:r>
              <a:rPr lang="en-US" dirty="0" smtClean="0"/>
              <a:t>– workers lost their jobs as their </a:t>
            </a:r>
            <a:r>
              <a:rPr lang="en-US" i="1" dirty="0" smtClean="0"/>
              <a:t>labor was replaced by machines</a:t>
            </a:r>
            <a:endParaRPr lang="en-US" i="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0"/>
            <a:ext cx="7467600" cy="1143000"/>
          </a:xfrm>
        </p:spPr>
        <p:txBody>
          <a:bodyPr/>
          <a:lstStyle/>
          <a:p>
            <a:pPr eaLnBrk="1" hangingPunct="1"/>
            <a:r>
              <a:rPr lang="en-US" smtClean="0"/>
              <a:t>Poor Living Conditions</a:t>
            </a:r>
          </a:p>
        </p:txBody>
      </p:sp>
      <p:sp>
        <p:nvSpPr>
          <p:cNvPr id="3" name="Content Placeholder 2"/>
          <p:cNvSpPr>
            <a:spLocks noGrp="1"/>
          </p:cNvSpPr>
          <p:nvPr>
            <p:ph idx="1"/>
          </p:nvPr>
        </p:nvSpPr>
        <p:spPr>
          <a:xfrm>
            <a:off x="457200" y="1219200"/>
            <a:ext cx="8229600" cy="5181600"/>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Factories </a:t>
            </a:r>
            <a:r>
              <a:rPr lang="en-US" i="1" dirty="0" smtClean="0"/>
              <a:t>driven solely by profit</a:t>
            </a:r>
          </a:p>
          <a:p>
            <a:pPr marL="722376" lvl="1" indent="-274320" eaLnBrk="1" fontAlgn="auto" hangingPunct="1">
              <a:spcAft>
                <a:spcPts val="0"/>
              </a:spcAft>
              <a:buFont typeface="Wingdings 2"/>
              <a:buChar char=""/>
              <a:defRPr/>
            </a:pPr>
            <a:r>
              <a:rPr lang="en-US" dirty="0" smtClean="0"/>
              <a:t>Businesses largely immune to problems of workers</a:t>
            </a:r>
          </a:p>
          <a:p>
            <a:pPr marL="420624" indent="-384048" eaLnBrk="1" fontAlgn="auto" hangingPunct="1">
              <a:spcAft>
                <a:spcPts val="0"/>
              </a:spcAft>
              <a:buFont typeface="Wingdings 2"/>
              <a:buChar char=""/>
              <a:defRPr/>
            </a:pPr>
            <a:r>
              <a:rPr lang="en-US" dirty="0" smtClean="0"/>
              <a:t>Factory (also company or mill) towns</a:t>
            </a:r>
          </a:p>
          <a:p>
            <a:pPr marL="722376" lvl="1" indent="-274320" eaLnBrk="1" fontAlgn="auto" hangingPunct="1">
              <a:spcAft>
                <a:spcPts val="0"/>
              </a:spcAft>
              <a:buFont typeface="Wingdings 2"/>
              <a:buChar char=""/>
              <a:defRPr/>
            </a:pPr>
            <a:r>
              <a:rPr lang="en-US" i="1" dirty="0" smtClean="0"/>
              <a:t>Towns built by employers around factories to house workers</a:t>
            </a:r>
          </a:p>
          <a:p>
            <a:pPr marL="722376" lvl="1" indent="-274320" eaLnBrk="1" fontAlgn="auto" hangingPunct="1">
              <a:spcAft>
                <a:spcPts val="0"/>
              </a:spcAft>
              <a:buFont typeface="Wingdings 2"/>
              <a:buChar char=""/>
              <a:defRPr/>
            </a:pPr>
            <a:r>
              <a:rPr lang="en-US" dirty="0" smtClean="0"/>
              <a:t>Workers </a:t>
            </a:r>
            <a:r>
              <a:rPr lang="en-US" i="1" dirty="0" smtClean="0"/>
              <a:t>charged higher prices than normal for rent, groceries, etc.</a:t>
            </a:r>
          </a:p>
          <a:p>
            <a:pPr marL="1005840" lvl="2" indent="-256032" eaLnBrk="1" fontAlgn="auto" hangingPunct="1">
              <a:spcAft>
                <a:spcPts val="0"/>
              </a:spcAft>
              <a:buFont typeface="Arial"/>
              <a:buChar char="○"/>
              <a:defRPr/>
            </a:pPr>
            <a:r>
              <a:rPr lang="en-US" dirty="0" smtClean="0"/>
              <a:t>Workers often </a:t>
            </a:r>
            <a:r>
              <a:rPr lang="en-US" i="1" dirty="0" smtClean="0"/>
              <a:t>became indebted to their employers</a:t>
            </a:r>
          </a:p>
          <a:p>
            <a:pPr marL="1005840" lvl="2" indent="-256032" eaLnBrk="1" fontAlgn="auto" hangingPunct="1">
              <a:spcAft>
                <a:spcPts val="0"/>
              </a:spcAft>
              <a:buFont typeface="Arial"/>
              <a:buChar char="○"/>
              <a:defRPr/>
            </a:pPr>
            <a:r>
              <a:rPr lang="en-US" dirty="0" smtClean="0"/>
              <a:t>Created a type of </a:t>
            </a:r>
            <a:r>
              <a:rPr lang="en-US" i="1" dirty="0" smtClean="0"/>
              <a:t>forced servitude </a:t>
            </a:r>
            <a:r>
              <a:rPr lang="en-US" dirty="0" smtClean="0"/>
              <a:t>as workers had to stay on at their jobs to pay their debts</a:t>
            </a:r>
          </a:p>
          <a:p>
            <a:pPr marL="722376" lvl="1" indent="-274320" eaLnBrk="1" fontAlgn="auto" hangingPunct="1">
              <a:spcAft>
                <a:spcPts val="0"/>
              </a:spcAft>
              <a:buFont typeface="Wingdings 2"/>
              <a:buChar char=""/>
              <a:defRPr/>
            </a:pPr>
            <a:r>
              <a:rPr lang="en-US" dirty="0" smtClean="0"/>
              <a:t>Considered paternalistic by workers</a:t>
            </a:r>
          </a:p>
          <a:p>
            <a:pPr marL="1005840" lvl="2" indent="-256032" eaLnBrk="1" fontAlgn="auto" hangingPunct="1">
              <a:spcAft>
                <a:spcPts val="0"/>
              </a:spcAft>
              <a:buFont typeface="Arial"/>
              <a:buChar char="○"/>
              <a:defRPr/>
            </a:pPr>
            <a:r>
              <a:rPr lang="en-US" dirty="0" smtClean="0"/>
              <a:t>Some employers had workers’ interests at heart</a:t>
            </a:r>
          </a:p>
          <a:p>
            <a:pPr marL="1005840" lvl="2" indent="-256032" eaLnBrk="1" fontAlgn="auto" hangingPunct="1">
              <a:spcAft>
                <a:spcPts val="0"/>
              </a:spcAft>
              <a:buFont typeface="Arial"/>
              <a:buChar char="○"/>
              <a:defRPr/>
            </a:pPr>
            <a:r>
              <a:rPr lang="en-US" dirty="0" smtClean="0"/>
              <a:t>But workers wanted to control their own </a:t>
            </a:r>
            <a:r>
              <a:rPr lang="en-US" dirty="0" smtClean="0"/>
              <a:t>lives</a:t>
            </a:r>
            <a:endParaRPr lang="en-US" dirty="0" smtClean="0"/>
          </a:p>
          <a:p>
            <a:pPr marL="420624" indent="-384048" eaLnBrk="1" fontAlgn="auto" hangingPunct="1">
              <a:spcAft>
                <a:spcPts val="0"/>
              </a:spcAft>
              <a:buFont typeface="Wingdings 2"/>
              <a:buChar char=""/>
              <a:defRPr/>
            </a:pPr>
            <a:r>
              <a:rPr lang="en-US" dirty="0" smtClean="0"/>
              <a:t>Workers were unsatisfied both inside and outside the </a:t>
            </a:r>
            <a:r>
              <a:rPr lang="en-US" dirty="0" smtClean="0"/>
              <a:t>factories</a:t>
            </a: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Rise of Labor Unions</a:t>
            </a:r>
          </a:p>
        </p:txBody>
      </p:sp>
      <p:sp>
        <p:nvSpPr>
          <p:cNvPr id="3" name="Content Placeholder 2"/>
          <p:cNvSpPr>
            <a:spLocks noGrp="1"/>
          </p:cNvSpPr>
          <p:nvPr>
            <p:ph idx="1"/>
          </p:nvPr>
        </p:nvSpPr>
        <p:spPr>
          <a:xfrm>
            <a:off x="457200" y="1600200"/>
            <a:ext cx="8305800" cy="4525963"/>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t>Before labor unions, workers bargained individually – “individual bargaining”</a:t>
            </a:r>
          </a:p>
          <a:p>
            <a:pPr marL="722376" lvl="1" indent="-274320" eaLnBrk="1" fontAlgn="auto" hangingPunct="1">
              <a:spcAft>
                <a:spcPts val="0"/>
              </a:spcAft>
              <a:buFont typeface="Wingdings 2"/>
              <a:buChar char=""/>
              <a:defRPr/>
            </a:pPr>
            <a:r>
              <a:rPr lang="en-US" dirty="0" smtClean="0"/>
              <a:t>Before factories, a worker could bargain for better wages and working conditions by arguing his or her particular skills</a:t>
            </a:r>
          </a:p>
          <a:p>
            <a:pPr marL="722376" lvl="1" indent="-274320" eaLnBrk="1" fontAlgn="auto" hangingPunct="1">
              <a:spcAft>
                <a:spcPts val="0"/>
              </a:spcAft>
              <a:buFont typeface="Wingdings 2"/>
              <a:buChar char=""/>
              <a:defRPr/>
            </a:pPr>
            <a:r>
              <a:rPr lang="en-US" dirty="0" smtClean="0"/>
              <a:t>But in factories, work is routine and one worker can easily replace another</a:t>
            </a:r>
          </a:p>
          <a:p>
            <a:pPr marL="420624" indent="-384048" eaLnBrk="1" fontAlgn="auto" hangingPunct="1">
              <a:spcAft>
                <a:spcPts val="0"/>
              </a:spcAft>
              <a:buFont typeface="Wingdings 2"/>
              <a:buChar char=""/>
              <a:defRPr/>
            </a:pPr>
            <a:r>
              <a:rPr lang="en-US" dirty="0" smtClean="0"/>
              <a:t>With labor unions, workers bargained together as a group, or collective – “</a:t>
            </a:r>
            <a:r>
              <a:rPr lang="en-US" i="1" dirty="0" smtClean="0"/>
              <a:t>collective bargaining</a:t>
            </a:r>
            <a:r>
              <a:rPr lang="en-US" dirty="0" smtClean="0"/>
              <a:t>”</a:t>
            </a:r>
          </a:p>
          <a:p>
            <a:pPr marL="722376" lvl="1" indent="-274320" eaLnBrk="1" fontAlgn="auto" hangingPunct="1">
              <a:spcAft>
                <a:spcPts val="0"/>
              </a:spcAft>
              <a:buFont typeface="Wingdings 2"/>
              <a:buChar char=""/>
              <a:defRPr/>
            </a:pPr>
            <a:r>
              <a:rPr lang="en-US" dirty="0" smtClean="0"/>
              <a:t>Organized groups of workers elected leaders to bargain on their behalf</a:t>
            </a:r>
          </a:p>
          <a:p>
            <a:pPr marL="722376" lvl="1" indent="-274320" eaLnBrk="1" fontAlgn="auto" hangingPunct="1">
              <a:spcAft>
                <a:spcPts val="0"/>
              </a:spcAft>
              <a:buFont typeface="Wingdings 2"/>
              <a:buChar char=""/>
              <a:defRPr/>
            </a:pPr>
            <a:r>
              <a:rPr lang="en-US" dirty="0" smtClean="0"/>
              <a:t>Used tools (such as </a:t>
            </a:r>
            <a:r>
              <a:rPr lang="en-US" i="1" dirty="0" smtClean="0"/>
              <a:t>strikes</a:t>
            </a:r>
            <a:r>
              <a:rPr lang="en-US" dirty="0" smtClean="0"/>
              <a:t>) to gain rights</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Weapons Used by Unions and Employers</a:t>
            </a:r>
            <a:endParaRPr lang="en-US" dirty="0"/>
          </a:p>
        </p:txBody>
      </p:sp>
      <p:graphicFrame>
        <p:nvGraphicFramePr>
          <p:cNvPr id="4" name="Content Placeholder 3"/>
          <p:cNvGraphicFramePr>
            <a:graphicFrameLocks noGrp="1"/>
          </p:cNvGraphicFramePr>
          <p:nvPr>
            <p:ph idx="1"/>
          </p:nvPr>
        </p:nvGraphicFramePr>
        <p:xfrm>
          <a:off x="152400" y="1600200"/>
          <a:ext cx="8839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Legal Protections for Workers</a:t>
            </a:r>
            <a:endParaRPr lang="en-US" dirty="0"/>
          </a:p>
        </p:txBody>
      </p:sp>
      <p:sp>
        <p:nvSpPr>
          <p:cNvPr id="105475" name="Content Placeholder 2"/>
          <p:cNvSpPr>
            <a:spLocks noGrp="1"/>
          </p:cNvSpPr>
          <p:nvPr>
            <p:ph idx="1"/>
          </p:nvPr>
        </p:nvSpPr>
        <p:spPr/>
        <p:txBody>
          <a:bodyPr/>
          <a:lstStyle/>
          <a:p>
            <a:pPr eaLnBrk="1" hangingPunct="1"/>
            <a:r>
              <a:rPr lang="en-US" i="1" dirty="0" smtClean="0"/>
              <a:t>Limited hours </a:t>
            </a:r>
            <a:r>
              <a:rPr lang="en-US" dirty="0" smtClean="0"/>
              <a:t>for women</a:t>
            </a:r>
          </a:p>
          <a:p>
            <a:pPr lvl="1" eaLnBrk="1" hangingPunct="1"/>
            <a:r>
              <a:rPr lang="en-US" i="1" dirty="0" smtClean="0"/>
              <a:t>Later – equal pay for equal work</a:t>
            </a:r>
          </a:p>
          <a:p>
            <a:pPr eaLnBrk="1" hangingPunct="1"/>
            <a:r>
              <a:rPr lang="en-US" dirty="0" smtClean="0"/>
              <a:t>Eventual </a:t>
            </a:r>
            <a:r>
              <a:rPr lang="en-US" i="1" dirty="0" smtClean="0"/>
              <a:t>end to child labor</a:t>
            </a:r>
          </a:p>
          <a:p>
            <a:pPr lvl="1" eaLnBrk="1" hangingPunct="1"/>
            <a:r>
              <a:rPr lang="en-US" dirty="0" smtClean="0"/>
              <a:t>Schools and </a:t>
            </a:r>
            <a:r>
              <a:rPr lang="en-US" i="1" dirty="0" smtClean="0"/>
              <a:t>requirements for school </a:t>
            </a:r>
            <a:r>
              <a:rPr lang="en-US" dirty="0" smtClean="0"/>
              <a:t>attendance grew as children were removed from the workforce</a:t>
            </a:r>
          </a:p>
          <a:p>
            <a:pPr eaLnBrk="1" hangingPunct="1"/>
            <a:r>
              <a:rPr lang="en-US" i="1" dirty="0" smtClean="0"/>
              <a:t>Health and safety </a:t>
            </a:r>
            <a:r>
              <a:rPr lang="en-US" dirty="0" smtClean="0"/>
              <a:t>codes</a:t>
            </a:r>
          </a:p>
          <a:p>
            <a:pPr eaLnBrk="1" hangingPunct="1"/>
            <a:r>
              <a:rPr lang="en-US" i="1" dirty="0" smtClean="0"/>
              <a:t>Minimum wage</a:t>
            </a:r>
          </a:p>
          <a:p>
            <a:pPr eaLnBrk="1" hangingPunct="1"/>
            <a:r>
              <a:rPr lang="en-US" i="1" dirty="0" smtClean="0"/>
              <a:t>Legalization of unions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267200"/>
            <a:ext cx="6480048" cy="2301240"/>
          </a:xfrm>
        </p:spPr>
        <p:txBody>
          <a:bodyPr>
            <a:normAutofit/>
          </a:bodyPr>
          <a:lstStyle/>
          <a:p>
            <a:pPr eaLnBrk="1" fontAlgn="auto" hangingPunct="1">
              <a:spcAft>
                <a:spcPts val="0"/>
              </a:spcAft>
              <a:defRPr/>
            </a:pPr>
            <a:r>
              <a:rPr smtClean="0"/>
              <a:t>The Cooperative Movement and Socialism</a:t>
            </a:r>
            <a:endParaRPr/>
          </a:p>
        </p:txBody>
      </p:sp>
      <p:sp>
        <p:nvSpPr>
          <p:cNvPr id="109571"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109572" name="Picture 2" descr="http://upload.wikimedia.org/wikipedia/commons/d/d4/Karl_Marx_001.jpg"/>
          <p:cNvPicPr>
            <a:picLocks noChangeAspect="1" noChangeArrowheads="1"/>
          </p:cNvPicPr>
          <p:nvPr/>
        </p:nvPicPr>
        <p:blipFill>
          <a:blip r:embed="rId2" cstate="print"/>
          <a:srcRect/>
          <a:stretch>
            <a:fillRect/>
          </a:stretch>
        </p:blipFill>
        <p:spPr bwMode="auto">
          <a:xfrm>
            <a:off x="161925" y="0"/>
            <a:ext cx="2924175" cy="4114800"/>
          </a:xfrm>
          <a:prstGeom prst="rect">
            <a:avLst/>
          </a:prstGeom>
          <a:noFill/>
          <a:ln w="9525">
            <a:noFill/>
            <a:miter lim="800000"/>
            <a:headEnd/>
            <a:tailEnd/>
          </a:ln>
        </p:spPr>
      </p:pic>
      <p:pic>
        <p:nvPicPr>
          <p:cNvPr id="109573" name="Picture 4" descr="http://upload.wikimedia.org/wikipedia/commons/f/fa/Bundesarchiv_Bild_183-R67100%2C_Louis_Blanc%2C_franz._Politiker.jpg"/>
          <p:cNvPicPr>
            <a:picLocks noChangeAspect="1" noChangeArrowheads="1"/>
          </p:cNvPicPr>
          <p:nvPr/>
        </p:nvPicPr>
        <p:blipFill>
          <a:blip r:embed="rId3" cstate="print"/>
          <a:srcRect/>
          <a:stretch>
            <a:fillRect/>
          </a:stretch>
        </p:blipFill>
        <p:spPr bwMode="auto">
          <a:xfrm>
            <a:off x="5976938" y="0"/>
            <a:ext cx="2938462" cy="4014788"/>
          </a:xfrm>
          <a:prstGeom prst="rect">
            <a:avLst/>
          </a:prstGeom>
          <a:noFill/>
          <a:ln w="9525">
            <a:noFill/>
            <a:miter lim="800000"/>
            <a:headEnd/>
            <a:tailEnd/>
          </a:ln>
        </p:spPr>
      </p:pic>
      <p:sp>
        <p:nvSpPr>
          <p:cNvPr id="109574" name="TextBox 5"/>
          <p:cNvSpPr txBox="1">
            <a:spLocks noChangeArrowheads="1"/>
          </p:cNvSpPr>
          <p:nvPr/>
        </p:nvSpPr>
        <p:spPr bwMode="auto">
          <a:xfrm>
            <a:off x="3124200" y="304800"/>
            <a:ext cx="2133600" cy="369888"/>
          </a:xfrm>
          <a:prstGeom prst="rect">
            <a:avLst/>
          </a:prstGeom>
          <a:noFill/>
          <a:ln w="9525">
            <a:noFill/>
            <a:miter lim="800000"/>
            <a:headEnd/>
            <a:tailEnd/>
          </a:ln>
        </p:spPr>
        <p:txBody>
          <a:bodyPr>
            <a:spAutoFit/>
          </a:bodyPr>
          <a:lstStyle/>
          <a:p>
            <a:r>
              <a:rPr lang="en-US">
                <a:latin typeface="Georgia" pitchFamily="18" charset="0"/>
              </a:rPr>
              <a:t>Karl Marx</a:t>
            </a:r>
          </a:p>
        </p:txBody>
      </p:sp>
      <p:sp>
        <p:nvSpPr>
          <p:cNvPr id="109575" name="TextBox 6"/>
          <p:cNvSpPr txBox="1">
            <a:spLocks noChangeArrowheads="1"/>
          </p:cNvSpPr>
          <p:nvPr/>
        </p:nvSpPr>
        <p:spPr bwMode="auto">
          <a:xfrm>
            <a:off x="4191000" y="1981200"/>
            <a:ext cx="1752600" cy="369888"/>
          </a:xfrm>
          <a:prstGeom prst="rect">
            <a:avLst/>
          </a:prstGeom>
          <a:noFill/>
          <a:ln w="9525">
            <a:noFill/>
            <a:miter lim="800000"/>
            <a:headEnd/>
            <a:tailEnd/>
          </a:ln>
        </p:spPr>
        <p:txBody>
          <a:bodyPr>
            <a:spAutoFit/>
          </a:bodyPr>
          <a:lstStyle/>
          <a:p>
            <a:pPr algn="r"/>
            <a:r>
              <a:rPr lang="en-US">
                <a:latin typeface="Georgia" pitchFamily="18" charset="0"/>
              </a:rPr>
              <a:t>Louis Blanc</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Cooperatives</a:t>
            </a:r>
          </a:p>
        </p:txBody>
      </p:sp>
      <p:sp>
        <p:nvSpPr>
          <p:cNvPr id="3" name="Content Placeholder 2"/>
          <p:cNvSpPr>
            <a:spLocks noGrp="1"/>
          </p:cNvSpPr>
          <p:nvPr>
            <p:ph idx="1"/>
          </p:nvPr>
        </p:nvSpPr>
        <p:spPr>
          <a:xfrm>
            <a:off x="457200" y="1600200"/>
            <a:ext cx="8229600" cy="5029200"/>
          </a:xfrm>
        </p:spPr>
        <p:txBody>
          <a:bodyPr>
            <a:normAutofit/>
          </a:bodyPr>
          <a:lstStyle/>
          <a:p>
            <a:pPr marL="420624" indent="-384048" eaLnBrk="1" fontAlgn="auto" hangingPunct="1">
              <a:spcAft>
                <a:spcPts val="0"/>
              </a:spcAft>
              <a:buFont typeface="Wingdings 2"/>
              <a:buChar char=""/>
              <a:defRPr/>
            </a:pPr>
            <a:r>
              <a:rPr lang="en-US" dirty="0" smtClean="0"/>
              <a:t>Growth </a:t>
            </a:r>
            <a:r>
              <a:rPr lang="en-US" dirty="0" smtClean="0"/>
              <a:t>of cooperatives</a:t>
            </a:r>
          </a:p>
          <a:p>
            <a:pPr marL="722376" lvl="1" indent="-274320" eaLnBrk="1" fontAlgn="auto" hangingPunct="1">
              <a:spcAft>
                <a:spcPts val="0"/>
              </a:spcAft>
              <a:buFont typeface="Wingdings 2"/>
              <a:buChar char=""/>
              <a:defRPr/>
            </a:pPr>
            <a:r>
              <a:rPr lang="en-US" dirty="0" smtClean="0"/>
              <a:t>Spread to other industries – banking, building, insurance, printing, etc.</a:t>
            </a:r>
          </a:p>
          <a:p>
            <a:pPr marL="722376" lvl="1" indent="-274320" eaLnBrk="1" fontAlgn="auto" hangingPunct="1">
              <a:spcAft>
                <a:spcPts val="0"/>
              </a:spcAft>
              <a:buFont typeface="Wingdings 2"/>
              <a:buChar char=""/>
              <a:defRPr/>
            </a:pPr>
            <a:r>
              <a:rPr lang="en-US" dirty="0" smtClean="0"/>
              <a:t>By 1900 – 20% of Great Britain’s population had joined a cooperative</a:t>
            </a:r>
          </a:p>
          <a:p>
            <a:pPr marL="722376" lvl="1" indent="-274320" eaLnBrk="1" fontAlgn="auto" hangingPunct="1">
              <a:spcAft>
                <a:spcPts val="0"/>
              </a:spcAft>
              <a:buFont typeface="Wingdings 2"/>
              <a:buChar char=""/>
              <a:defRPr/>
            </a:pPr>
            <a:r>
              <a:rPr lang="en-US" dirty="0" smtClean="0"/>
              <a:t>Concept spread internationally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The Industrial Revolution </a:t>
            </a:r>
          </a:p>
        </p:txBody>
      </p:sp>
      <p:sp>
        <p:nvSpPr>
          <p:cNvPr id="3" name="Content Placeholder 2"/>
          <p:cNvSpPr>
            <a:spLocks noGrp="1"/>
          </p:cNvSpPr>
          <p:nvPr>
            <p:ph idx="1"/>
          </p:nvPr>
        </p:nvSpPr>
        <p:spPr/>
        <p:txBody>
          <a:bodyPr>
            <a:normAutofit/>
          </a:bodyPr>
          <a:lstStyle/>
          <a:p>
            <a:pPr marL="420624" indent="-384048" eaLnBrk="1" fontAlgn="auto" hangingPunct="1">
              <a:spcAft>
                <a:spcPts val="0"/>
              </a:spcAft>
              <a:buFont typeface="Wingdings 2"/>
              <a:buChar char=""/>
              <a:defRPr/>
            </a:pPr>
            <a:r>
              <a:rPr lang="en-US" i="1" dirty="0" smtClean="0"/>
              <a:t>New energy sources </a:t>
            </a:r>
            <a:r>
              <a:rPr lang="en-US" dirty="0" smtClean="0"/>
              <a:t>were developed to power the new machinery – </a:t>
            </a:r>
            <a:r>
              <a:rPr lang="en-US" i="1" dirty="0" smtClean="0"/>
              <a:t>water, steam, electricity, oil </a:t>
            </a:r>
            <a:r>
              <a:rPr lang="en-US" dirty="0" smtClean="0"/>
              <a:t>(gas, kerosene)</a:t>
            </a:r>
          </a:p>
          <a:p>
            <a:pPr marL="420624" indent="-384048" eaLnBrk="1" fontAlgn="auto" hangingPunct="1">
              <a:spcAft>
                <a:spcPts val="0"/>
              </a:spcAft>
              <a:buFont typeface="Wingdings 2"/>
              <a:buChar char=""/>
              <a:defRPr/>
            </a:pPr>
            <a:r>
              <a:rPr lang="en-US" dirty="0" smtClean="0"/>
              <a:t>Increased use of metals and minerals</a:t>
            </a:r>
          </a:p>
          <a:p>
            <a:pPr marL="722376" lvl="1" indent="-274320" eaLnBrk="1" fontAlgn="auto" hangingPunct="1">
              <a:spcAft>
                <a:spcPts val="0"/>
              </a:spcAft>
              <a:buFont typeface="Wingdings 2"/>
              <a:buChar char=""/>
              <a:defRPr/>
            </a:pPr>
            <a:r>
              <a:rPr lang="en-US" dirty="0" smtClean="0"/>
              <a:t>Aluminum, coal, copper, iron, etc.</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Socialism</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420624" indent="-384048" eaLnBrk="1" fontAlgn="auto" hangingPunct="1">
              <a:spcAft>
                <a:spcPts val="0"/>
              </a:spcAft>
              <a:buFont typeface="Wingdings 2"/>
              <a:buChar char=""/>
              <a:defRPr/>
            </a:pPr>
            <a:r>
              <a:rPr lang="en-US" b="1" i="1" dirty="0" smtClean="0"/>
              <a:t>Socialists</a:t>
            </a:r>
            <a:r>
              <a:rPr lang="en-US" dirty="0" smtClean="0"/>
              <a:t> – viewed the capitalist system as inherently wrong</a:t>
            </a:r>
          </a:p>
          <a:p>
            <a:pPr marL="722376" lvl="1" indent="-274320" eaLnBrk="1" fontAlgn="auto" hangingPunct="1">
              <a:spcAft>
                <a:spcPts val="0"/>
              </a:spcAft>
              <a:buFont typeface="Wingdings 2"/>
              <a:buChar char=""/>
              <a:defRPr/>
            </a:pPr>
            <a:r>
              <a:rPr lang="en-US" i="1" dirty="0" smtClean="0"/>
              <a:t>Belief that capitalism is designed to create poverty and poor working conditions because of its end goal of earning maximum profits for investors</a:t>
            </a:r>
          </a:p>
          <a:p>
            <a:pPr marL="722376" lvl="1" indent="-274320" eaLnBrk="1" fontAlgn="auto" hangingPunct="1">
              <a:spcAft>
                <a:spcPts val="0"/>
              </a:spcAft>
              <a:buFont typeface="Wingdings 2"/>
              <a:buNone/>
              <a:defRPr/>
            </a:pPr>
            <a:endParaRPr lang="en-US" dirty="0" smtClean="0"/>
          </a:p>
          <a:p>
            <a:pPr marL="420624" indent="-384048" eaLnBrk="1" fontAlgn="auto" hangingPunct="1">
              <a:spcAft>
                <a:spcPts val="0"/>
              </a:spcAft>
              <a:buFont typeface="Wingdings 2"/>
              <a:buChar char=""/>
              <a:defRPr/>
            </a:pPr>
            <a:r>
              <a:rPr lang="en-US" b="1" dirty="0" smtClean="0"/>
              <a:t>Socialism</a:t>
            </a:r>
            <a:r>
              <a:rPr lang="en-US" dirty="0" smtClean="0"/>
              <a:t> – </a:t>
            </a:r>
            <a:r>
              <a:rPr lang="en-US" i="1" dirty="0" smtClean="0"/>
              <a:t>government owns the means of production</a:t>
            </a:r>
          </a:p>
          <a:p>
            <a:pPr marL="722376" lvl="1" indent="-274320" eaLnBrk="1" fontAlgn="auto" hangingPunct="1">
              <a:spcAft>
                <a:spcPts val="0"/>
              </a:spcAft>
              <a:buFont typeface="Wingdings 2"/>
              <a:buChar char=""/>
              <a:defRPr/>
            </a:pPr>
            <a:r>
              <a:rPr lang="en-US" i="1" dirty="0" smtClean="0"/>
              <a:t>Belief that if the government (“the people”) owns the means of production</a:t>
            </a:r>
            <a:r>
              <a:rPr lang="en-US" dirty="0" smtClean="0"/>
              <a:t>, these factories and industries will function in the public (as opposed to private) interest</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smtClean="0"/>
              <a:t>Karl Marx (1818-1883)</a:t>
            </a:r>
          </a:p>
        </p:txBody>
      </p:sp>
      <p:sp>
        <p:nvSpPr>
          <p:cNvPr id="3" name="Content Placeholder 2"/>
          <p:cNvSpPr>
            <a:spLocks noGrp="1"/>
          </p:cNvSpPr>
          <p:nvPr>
            <p:ph idx="1"/>
          </p:nvPr>
        </p:nvSpPr>
        <p:spPr>
          <a:xfrm>
            <a:off x="457200" y="1600200"/>
            <a:ext cx="8305800" cy="4876800"/>
          </a:xfrm>
        </p:spPr>
        <p:txBody>
          <a:bodyPr>
            <a:normAutofit fontScale="85000" lnSpcReduction="20000"/>
          </a:bodyPr>
          <a:lstStyle/>
          <a:p>
            <a:pPr marL="420624" indent="-384048" eaLnBrk="1" fontAlgn="auto" hangingPunct="1">
              <a:spcAft>
                <a:spcPts val="0"/>
              </a:spcAft>
              <a:buFont typeface="Wingdings 2"/>
              <a:buChar char=""/>
              <a:defRPr/>
            </a:pPr>
            <a:r>
              <a:rPr lang="en-US" i="1" dirty="0" smtClean="0"/>
              <a:t>German socialist (communist) philosopher</a:t>
            </a:r>
          </a:p>
          <a:p>
            <a:pPr marL="420624" indent="-384048" eaLnBrk="1" fontAlgn="auto" hangingPunct="1">
              <a:spcAft>
                <a:spcPts val="0"/>
              </a:spcAft>
              <a:buFont typeface="Wingdings 2"/>
              <a:buChar char=""/>
              <a:defRPr/>
            </a:pPr>
            <a:r>
              <a:rPr lang="en-US" dirty="0" smtClean="0"/>
              <a:t>Forced to leave Prussia for articles attacking the Prussian government</a:t>
            </a:r>
          </a:p>
          <a:p>
            <a:pPr marL="420624" indent="-384048" eaLnBrk="1" fontAlgn="auto" hangingPunct="1">
              <a:spcAft>
                <a:spcPts val="0"/>
              </a:spcAft>
              <a:buFont typeface="Wingdings 2"/>
              <a:buChar char=""/>
              <a:defRPr/>
            </a:pPr>
            <a:r>
              <a:rPr lang="en-US" dirty="0" smtClean="0"/>
              <a:t>Relocated to France where he was considered too radical</a:t>
            </a:r>
          </a:p>
          <a:p>
            <a:pPr marL="722376" lvl="1" indent="-274320" eaLnBrk="1" fontAlgn="auto" hangingPunct="1">
              <a:spcAft>
                <a:spcPts val="0"/>
              </a:spcAft>
              <a:buFont typeface="Wingdings 2"/>
              <a:buChar char=""/>
              <a:defRPr/>
            </a:pPr>
            <a:r>
              <a:rPr lang="en-US" dirty="0" smtClean="0"/>
              <a:t>Wrote </a:t>
            </a:r>
            <a:r>
              <a:rPr lang="en-US" i="1" dirty="0" smtClean="0"/>
              <a:t>Communist Manifesto</a:t>
            </a:r>
            <a:r>
              <a:rPr lang="en-US" dirty="0" smtClean="0"/>
              <a:t> with Friedrich Engels (1848)</a:t>
            </a:r>
          </a:p>
          <a:p>
            <a:pPr marL="420624" indent="-384048" eaLnBrk="1" fontAlgn="auto" hangingPunct="1">
              <a:spcAft>
                <a:spcPts val="0"/>
              </a:spcAft>
              <a:buFont typeface="Wingdings 2"/>
              <a:buChar char=""/>
              <a:defRPr/>
            </a:pPr>
            <a:r>
              <a:rPr lang="en-US" dirty="0" smtClean="0"/>
              <a:t>Relocated to England where he lived out the rest of his life</a:t>
            </a:r>
          </a:p>
          <a:p>
            <a:pPr marL="722376" lvl="1" indent="-274320" eaLnBrk="1" fontAlgn="auto" hangingPunct="1">
              <a:spcAft>
                <a:spcPts val="0"/>
              </a:spcAft>
              <a:buFont typeface="Wingdings 2"/>
              <a:buChar char=""/>
              <a:defRPr/>
            </a:pPr>
            <a:r>
              <a:rPr lang="en-US" dirty="0" smtClean="0"/>
              <a:t>Wrote </a:t>
            </a:r>
            <a:r>
              <a:rPr lang="en-US" i="1" dirty="0" smtClean="0"/>
              <a:t>Das </a:t>
            </a:r>
            <a:r>
              <a:rPr lang="en-US" i="1" dirty="0" err="1" smtClean="0"/>
              <a:t>Kapital</a:t>
            </a:r>
            <a:r>
              <a:rPr lang="en-US" dirty="0" smtClean="0"/>
              <a:t> – the “bible” of socialism (1867)</a:t>
            </a:r>
          </a:p>
          <a:p>
            <a:pPr marL="420624" indent="-384048" eaLnBrk="1" fontAlgn="auto" hangingPunct="1">
              <a:spcAft>
                <a:spcPts val="0"/>
              </a:spcAft>
              <a:buFont typeface="Wingdings 2"/>
              <a:buChar char=""/>
              <a:defRPr/>
            </a:pPr>
            <a:r>
              <a:rPr lang="en-US" dirty="0" smtClean="0"/>
              <a:t>“Religion is the opiate of the people.”</a:t>
            </a:r>
          </a:p>
          <a:p>
            <a:pPr marL="722376" lvl="1" indent="-274320" eaLnBrk="1" fontAlgn="auto" hangingPunct="1">
              <a:spcAft>
                <a:spcPts val="0"/>
              </a:spcAft>
              <a:buFont typeface="Wingdings 2"/>
              <a:buChar char=""/>
              <a:defRPr/>
            </a:pPr>
            <a:r>
              <a:rPr lang="en-US" i="1" dirty="0" smtClean="0"/>
              <a:t>Belief that religion is designed to keep people submissive </a:t>
            </a:r>
            <a:r>
              <a:rPr lang="en-US" dirty="0" smtClean="0"/>
              <a:t>to those in power by promising them that their reward is in heaven</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0"/>
            <a:ext cx="7467600" cy="1143000"/>
          </a:xfrm>
        </p:spPr>
        <p:txBody>
          <a:bodyPr/>
          <a:lstStyle/>
          <a:p>
            <a:pPr eaLnBrk="1" hangingPunct="1"/>
            <a:r>
              <a:rPr lang="en-US" smtClean="0"/>
              <a:t>Marxism – Communism</a:t>
            </a:r>
          </a:p>
        </p:txBody>
      </p:sp>
      <p:graphicFrame>
        <p:nvGraphicFramePr>
          <p:cNvPr id="4" name="Content Placeholder 3"/>
          <p:cNvGraphicFramePr>
            <a:graphicFrameLocks noGrp="1"/>
          </p:cNvGraphicFramePr>
          <p:nvPr>
            <p:ph idx="1"/>
          </p:nvPr>
        </p:nvGraphicFramePr>
        <p:xfrm>
          <a:off x="228600" y="11430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Soviet-backed Communism</a:t>
            </a:r>
          </a:p>
        </p:txBody>
      </p:sp>
      <p:sp>
        <p:nvSpPr>
          <p:cNvPr id="3" name="Content Placeholder 2"/>
          <p:cNvSpPr>
            <a:spLocks noGrp="1"/>
          </p:cNvSpPr>
          <p:nvPr>
            <p:ph idx="1"/>
          </p:nvPr>
        </p:nvSpPr>
        <p:spPr>
          <a:xfrm>
            <a:off x="457200" y="1600200"/>
            <a:ext cx="8153400" cy="4953000"/>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Russian communism</a:t>
            </a:r>
          </a:p>
          <a:p>
            <a:pPr marL="722376" lvl="1" indent="-274320" eaLnBrk="1" fontAlgn="auto" hangingPunct="1">
              <a:spcAft>
                <a:spcPts val="0"/>
              </a:spcAft>
              <a:buFont typeface="Wingdings 2"/>
              <a:buChar char=""/>
              <a:defRPr/>
            </a:pPr>
            <a:r>
              <a:rPr lang="en-US" i="1" dirty="0" smtClean="0"/>
              <a:t>Bolsheviks (Communists or Reds) won the Russian civil war against the Whites</a:t>
            </a:r>
          </a:p>
          <a:p>
            <a:pPr marL="722376" lvl="1" indent="-274320" eaLnBrk="1" fontAlgn="auto" hangingPunct="1">
              <a:spcAft>
                <a:spcPts val="0"/>
              </a:spcAft>
              <a:buFont typeface="Wingdings 2"/>
              <a:buChar char=""/>
              <a:defRPr/>
            </a:pPr>
            <a:r>
              <a:rPr lang="en-US" i="1" dirty="0" smtClean="0"/>
              <a:t>World’s first socialist/communist state</a:t>
            </a:r>
          </a:p>
          <a:p>
            <a:pPr marL="420624" indent="-384048" eaLnBrk="1" fontAlgn="auto" hangingPunct="1">
              <a:spcAft>
                <a:spcPts val="0"/>
              </a:spcAft>
              <a:buFont typeface="Wingdings 2"/>
              <a:buChar char=""/>
              <a:defRPr/>
            </a:pPr>
            <a:r>
              <a:rPr lang="en-US" i="1" dirty="0" err="1" smtClean="0"/>
              <a:t>Comintern</a:t>
            </a:r>
            <a:r>
              <a:rPr lang="en-US" i="1" dirty="0" smtClean="0"/>
              <a:t> – Communist International</a:t>
            </a:r>
          </a:p>
          <a:p>
            <a:pPr marL="722376" lvl="1" indent="-274320" eaLnBrk="1" fontAlgn="auto" hangingPunct="1">
              <a:spcAft>
                <a:spcPts val="0"/>
              </a:spcAft>
              <a:buFont typeface="Wingdings 2"/>
              <a:buChar char=""/>
              <a:defRPr/>
            </a:pPr>
            <a:r>
              <a:rPr lang="en-US" dirty="0" smtClean="0"/>
              <a:t>Founded in Russia (Soviet Union) in 1919</a:t>
            </a:r>
          </a:p>
          <a:p>
            <a:pPr marL="722376" lvl="1" indent="-274320" eaLnBrk="1" fontAlgn="auto" hangingPunct="1">
              <a:spcAft>
                <a:spcPts val="0"/>
              </a:spcAft>
              <a:buFont typeface="Wingdings 2"/>
              <a:buChar char=""/>
              <a:defRPr/>
            </a:pPr>
            <a:r>
              <a:rPr lang="en-US" dirty="0" smtClean="0"/>
              <a:t>Sought to </a:t>
            </a:r>
            <a:r>
              <a:rPr lang="en-US" i="1" dirty="0" smtClean="0"/>
              <a:t>spread worldwide communist revolution</a:t>
            </a:r>
          </a:p>
          <a:p>
            <a:pPr marL="722376" lvl="1" indent="-274320" eaLnBrk="1" fontAlgn="auto" hangingPunct="1">
              <a:spcAft>
                <a:spcPts val="0"/>
              </a:spcAft>
              <a:buFont typeface="Wingdings 2"/>
              <a:buChar char=""/>
              <a:defRPr/>
            </a:pPr>
            <a:r>
              <a:rPr lang="en-US" dirty="0" smtClean="0"/>
              <a:t>Disbanded during World War II</a:t>
            </a:r>
          </a:p>
          <a:p>
            <a:pPr marL="420624" indent="-384048" eaLnBrk="1" fontAlgn="auto" hangingPunct="1">
              <a:spcAft>
                <a:spcPts val="0"/>
              </a:spcAft>
              <a:buFont typeface="Wingdings 2"/>
              <a:buChar char=""/>
              <a:defRPr/>
            </a:pPr>
            <a:r>
              <a:rPr lang="en-US" i="1" dirty="0" err="1" smtClean="0"/>
              <a:t>Cominform</a:t>
            </a:r>
            <a:r>
              <a:rPr lang="en-US" i="1" dirty="0" smtClean="0"/>
              <a:t> – Communist Information Bureau</a:t>
            </a:r>
          </a:p>
          <a:p>
            <a:pPr marL="722376" lvl="1" indent="-274320" eaLnBrk="1" fontAlgn="auto" hangingPunct="1">
              <a:spcAft>
                <a:spcPts val="0"/>
              </a:spcAft>
              <a:buFont typeface="Wingdings 2"/>
              <a:buChar char=""/>
              <a:defRPr/>
            </a:pPr>
            <a:r>
              <a:rPr lang="en-US" dirty="0" smtClean="0"/>
              <a:t>Founded in </a:t>
            </a:r>
            <a:r>
              <a:rPr lang="en-US" i="1" dirty="0" smtClean="0"/>
              <a:t>Soviet Union </a:t>
            </a:r>
            <a:r>
              <a:rPr lang="en-US" dirty="0" smtClean="0"/>
              <a:t>in 1947</a:t>
            </a:r>
          </a:p>
          <a:p>
            <a:pPr marL="722376" lvl="1" indent="-274320" eaLnBrk="1" fontAlgn="auto" hangingPunct="1">
              <a:spcAft>
                <a:spcPts val="0"/>
              </a:spcAft>
              <a:buFont typeface="Wingdings 2"/>
              <a:buChar char=""/>
              <a:defRPr/>
            </a:pPr>
            <a:r>
              <a:rPr lang="en-US" i="1" dirty="0" smtClean="0"/>
              <a:t>Disbanded in 1956 as part of de-Stalinization</a:t>
            </a:r>
          </a:p>
          <a:p>
            <a:pPr marL="420624" indent="-384048" eaLnBrk="1" fontAlgn="auto" hangingPunct="1">
              <a:spcAft>
                <a:spcPts val="0"/>
              </a:spcAft>
              <a:buFont typeface="Wingdings 2"/>
              <a:buChar char=""/>
              <a:defRPr/>
            </a:pPr>
            <a:r>
              <a:rPr lang="en-US" dirty="0" smtClean="0"/>
              <a:t>Soviet Union (and later China) spread communism through satellite states and via proxy wars during the Cold War</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Syndicalists and Anarchists</a:t>
            </a:r>
          </a:p>
        </p:txBody>
      </p:sp>
      <p:sp>
        <p:nvSpPr>
          <p:cNvPr id="3" name="Content Placeholder 2"/>
          <p:cNvSpPr>
            <a:spLocks noGrp="1"/>
          </p:cNvSpPr>
          <p:nvPr>
            <p:ph idx="1"/>
          </p:nvPr>
        </p:nvSpPr>
        <p:spPr>
          <a:xfrm>
            <a:off x="457200" y="1600200"/>
            <a:ext cx="8153400" cy="4525963"/>
          </a:xfrm>
        </p:spPr>
        <p:txBody>
          <a:bodyPr>
            <a:normAutofit fontScale="85000" lnSpcReduction="10000"/>
          </a:bodyPr>
          <a:lstStyle/>
          <a:p>
            <a:pPr marL="420624" indent="-384048" eaLnBrk="1" fontAlgn="auto" hangingPunct="1">
              <a:spcAft>
                <a:spcPts val="0"/>
              </a:spcAft>
              <a:buFont typeface="Wingdings 2"/>
              <a:buChar char=""/>
              <a:defRPr/>
            </a:pPr>
            <a:r>
              <a:rPr lang="en-US" dirty="0" smtClean="0"/>
              <a:t>Syndicalism and anarchism enjoyed popularity during the late 1800s and early 1900s</a:t>
            </a:r>
          </a:p>
          <a:p>
            <a:pPr marL="420624" indent="-384048" eaLnBrk="1" fontAlgn="auto" hangingPunct="1">
              <a:spcAft>
                <a:spcPts val="0"/>
              </a:spcAft>
              <a:buFont typeface="Wingdings 2"/>
              <a:buChar char=""/>
              <a:defRPr/>
            </a:pPr>
            <a:r>
              <a:rPr lang="en-US" dirty="0" smtClean="0"/>
              <a:t>Syndicalism</a:t>
            </a:r>
          </a:p>
          <a:p>
            <a:pPr marL="722376" lvl="1" indent="-274320" eaLnBrk="1" fontAlgn="auto" hangingPunct="1">
              <a:spcAft>
                <a:spcPts val="0"/>
              </a:spcAft>
              <a:buFont typeface="Wingdings 2"/>
              <a:buChar char=""/>
              <a:defRPr/>
            </a:pPr>
            <a:r>
              <a:rPr lang="en-US" dirty="0" smtClean="0"/>
              <a:t>Businesses and distribution of income managed by trade unions</a:t>
            </a:r>
          </a:p>
          <a:p>
            <a:pPr marL="722376" lvl="1" indent="-274320" eaLnBrk="1" fontAlgn="auto" hangingPunct="1">
              <a:spcAft>
                <a:spcPts val="0"/>
              </a:spcAft>
              <a:buFont typeface="Wingdings 2"/>
              <a:buChar char=""/>
              <a:defRPr/>
            </a:pPr>
            <a:r>
              <a:rPr lang="en-US" dirty="0" smtClean="0"/>
              <a:t>Unions exist separate from the state as opposed to being part of the state</a:t>
            </a:r>
          </a:p>
          <a:p>
            <a:pPr marL="420624" indent="-384048" eaLnBrk="1" fontAlgn="auto" hangingPunct="1">
              <a:spcAft>
                <a:spcPts val="0"/>
              </a:spcAft>
              <a:buFont typeface="Wingdings 2"/>
              <a:buChar char=""/>
              <a:defRPr/>
            </a:pPr>
            <a:r>
              <a:rPr lang="en-US" i="1" dirty="0" smtClean="0"/>
              <a:t>Anarchism</a:t>
            </a:r>
          </a:p>
          <a:p>
            <a:pPr marL="722376" lvl="1" indent="-274320" eaLnBrk="1" fontAlgn="auto" hangingPunct="1">
              <a:spcAft>
                <a:spcPts val="0"/>
              </a:spcAft>
              <a:buFont typeface="Wingdings 2"/>
              <a:buChar char=""/>
              <a:defRPr/>
            </a:pPr>
            <a:r>
              <a:rPr lang="en-US" i="1" dirty="0" smtClean="0"/>
              <a:t>Belief that all governments are bad for the people</a:t>
            </a:r>
          </a:p>
          <a:p>
            <a:pPr marL="722376" lvl="1" indent="-274320" eaLnBrk="1" fontAlgn="auto" hangingPunct="1">
              <a:spcAft>
                <a:spcPts val="0"/>
              </a:spcAft>
              <a:buFont typeface="Wingdings 2"/>
              <a:buChar char=""/>
              <a:defRPr/>
            </a:pPr>
            <a:r>
              <a:rPr lang="en-US" dirty="0" smtClean="0"/>
              <a:t>Advocates </a:t>
            </a:r>
            <a:r>
              <a:rPr lang="en-US" i="1" dirty="0" smtClean="0"/>
              <a:t>direct action </a:t>
            </a:r>
            <a:r>
              <a:rPr lang="en-US" dirty="0" smtClean="0"/>
              <a:t>to remove all forms of government</a:t>
            </a:r>
          </a:p>
          <a:p>
            <a:pPr marL="722376" lvl="1" indent="-274320" eaLnBrk="1" fontAlgn="auto" hangingPunct="1">
              <a:spcAft>
                <a:spcPts val="0"/>
              </a:spcAft>
              <a:buFont typeface="Wingdings 2"/>
              <a:buChar char=""/>
              <a:defRPr/>
            </a:pPr>
            <a:r>
              <a:rPr lang="en-US" dirty="0" smtClean="0"/>
              <a:t>Various individual ideologies for post-government societal organization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Social Catholic Movement</a:t>
            </a:r>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420624" indent="-384048" eaLnBrk="1" fontAlgn="auto" hangingPunct="1">
              <a:spcAft>
                <a:spcPts val="0"/>
              </a:spcAft>
              <a:buFont typeface="Wingdings 2"/>
              <a:buChar char=""/>
              <a:defRPr/>
            </a:pPr>
            <a:r>
              <a:rPr lang="en-US" i="1" dirty="0" smtClean="0"/>
              <a:t>Opposed to the atheism of socialism</a:t>
            </a:r>
          </a:p>
          <a:p>
            <a:pPr marL="722376" lvl="1" indent="-274320" eaLnBrk="1" fontAlgn="auto" hangingPunct="1">
              <a:spcAft>
                <a:spcPts val="0"/>
              </a:spcAft>
              <a:buFont typeface="Wingdings 2"/>
              <a:buChar char=""/>
              <a:defRPr/>
            </a:pPr>
            <a:r>
              <a:rPr lang="en-US" dirty="0" smtClean="0"/>
              <a:t>Yet also opposed to uncontrolled capitalism</a:t>
            </a:r>
          </a:p>
          <a:p>
            <a:pPr marL="420624" indent="-384048" eaLnBrk="1" fontAlgn="auto" hangingPunct="1">
              <a:spcAft>
                <a:spcPts val="0"/>
              </a:spcAft>
              <a:buFont typeface="Wingdings 2"/>
              <a:buChar char=""/>
              <a:defRPr/>
            </a:pPr>
            <a:r>
              <a:rPr lang="en-US" dirty="0" smtClean="0"/>
              <a:t>Pope Leo XIII</a:t>
            </a:r>
          </a:p>
          <a:p>
            <a:pPr marL="722376" lvl="1" indent="-274320" eaLnBrk="1" fontAlgn="auto" hangingPunct="1">
              <a:spcAft>
                <a:spcPts val="0"/>
              </a:spcAft>
              <a:buFont typeface="Wingdings 2"/>
              <a:buChar char=""/>
              <a:defRPr/>
            </a:pPr>
            <a:r>
              <a:rPr lang="en-US" dirty="0" smtClean="0"/>
              <a:t>Advocated Catholic socialism in 1891 through his support of workers’ associations</a:t>
            </a:r>
          </a:p>
          <a:p>
            <a:pPr marL="420624" indent="-384048" eaLnBrk="1" fontAlgn="auto" hangingPunct="1">
              <a:spcAft>
                <a:spcPts val="0"/>
              </a:spcAft>
              <a:buFont typeface="Wingdings 2"/>
              <a:buChar char=""/>
              <a:defRPr/>
            </a:pPr>
            <a:r>
              <a:rPr lang="en-US" dirty="0" smtClean="0"/>
              <a:t>Pope Pius XI</a:t>
            </a:r>
          </a:p>
          <a:p>
            <a:pPr marL="722376" lvl="1" indent="-274320" eaLnBrk="1" fontAlgn="auto" hangingPunct="1">
              <a:spcAft>
                <a:spcPts val="0"/>
              </a:spcAft>
              <a:buFont typeface="Wingdings 2"/>
              <a:buChar char=""/>
              <a:defRPr/>
            </a:pPr>
            <a:r>
              <a:rPr lang="en-US" dirty="0" smtClean="0"/>
              <a:t>1931 – condoned Catholic socialism while condemning communism</a:t>
            </a:r>
          </a:p>
          <a:p>
            <a:pPr marL="722376" lvl="1" indent="-274320" eaLnBrk="1" fontAlgn="auto" hangingPunct="1">
              <a:spcAft>
                <a:spcPts val="0"/>
              </a:spcAft>
              <a:buFont typeface="Wingdings 2"/>
              <a:buChar char=""/>
              <a:defRPr/>
            </a:pPr>
            <a:r>
              <a:rPr lang="en-US" dirty="0" smtClean="0"/>
              <a:t>Stated that workers should share in the profits and management of industry</a:t>
            </a:r>
          </a:p>
          <a:p>
            <a:pPr marL="420624" indent="-384048" eaLnBrk="1" fontAlgn="auto" hangingPunct="1">
              <a:spcAft>
                <a:spcPts val="0"/>
              </a:spcAft>
              <a:buFont typeface="Wingdings 2"/>
              <a:buChar char=""/>
              <a:defRPr/>
            </a:pPr>
            <a:r>
              <a:rPr lang="en-US" dirty="0" smtClean="0"/>
              <a:t>Followed by like-minded Protestant organizations</a:t>
            </a:r>
          </a:p>
          <a:p>
            <a:pPr marL="420624" indent="-384048" eaLnBrk="1" fontAlgn="auto" hangingPunct="1">
              <a:spcAft>
                <a:spcPts val="0"/>
              </a:spcAft>
              <a:buFont typeface="Wingdings 2"/>
              <a:buChar char=""/>
              <a:defRPr/>
            </a:pPr>
            <a:r>
              <a:rPr lang="en-US" dirty="0" smtClean="0"/>
              <a:t>Numerous Christian-based socialist political parties still active in Europe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The Industrial Revolution</a:t>
            </a:r>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Transportation improved</a:t>
            </a:r>
          </a:p>
          <a:p>
            <a:pPr marL="722376" lvl="1" indent="-274320" eaLnBrk="1" fontAlgn="auto" hangingPunct="1">
              <a:spcAft>
                <a:spcPts val="0"/>
              </a:spcAft>
              <a:buFont typeface="Wingdings 2"/>
              <a:buChar char=""/>
              <a:defRPr/>
            </a:pPr>
            <a:r>
              <a:rPr lang="en-US" dirty="0" smtClean="0"/>
              <a:t>Ships</a:t>
            </a:r>
          </a:p>
          <a:p>
            <a:pPr marL="1005840" lvl="2" indent="-256032" eaLnBrk="1" fontAlgn="auto" hangingPunct="1">
              <a:spcAft>
                <a:spcPts val="0"/>
              </a:spcAft>
              <a:buFont typeface="Arial"/>
              <a:buChar char="○"/>
              <a:defRPr/>
            </a:pPr>
            <a:r>
              <a:rPr lang="en-US" dirty="0" smtClean="0"/>
              <a:t>Wooden ships </a:t>
            </a:r>
            <a:r>
              <a:rPr lang="en-US" dirty="0" smtClean="0">
                <a:latin typeface="Calibri"/>
              </a:rPr>
              <a:t>→ </a:t>
            </a:r>
            <a:r>
              <a:rPr lang="en-US" dirty="0" smtClean="0"/>
              <a:t>Iron ships </a:t>
            </a:r>
            <a:r>
              <a:rPr lang="en-US" dirty="0" smtClean="0">
                <a:latin typeface="Calibri"/>
              </a:rPr>
              <a:t>→</a:t>
            </a:r>
            <a:r>
              <a:rPr lang="en-US" dirty="0" smtClean="0"/>
              <a:t> Steel ships</a:t>
            </a:r>
          </a:p>
          <a:p>
            <a:pPr marL="1005840" lvl="2" indent="-256032" eaLnBrk="1" fontAlgn="auto" hangingPunct="1">
              <a:spcAft>
                <a:spcPts val="0"/>
              </a:spcAft>
              <a:buFont typeface="Arial"/>
              <a:buChar char="○"/>
              <a:defRPr/>
            </a:pPr>
            <a:r>
              <a:rPr lang="en-US" dirty="0" smtClean="0"/>
              <a:t>Wind-powered sails </a:t>
            </a:r>
            <a:r>
              <a:rPr lang="en-US" dirty="0" smtClean="0">
                <a:latin typeface="Calibri"/>
              </a:rPr>
              <a:t>→ </a:t>
            </a:r>
            <a:r>
              <a:rPr lang="en-US" dirty="0" smtClean="0"/>
              <a:t>Steam-powered boilers</a:t>
            </a:r>
          </a:p>
          <a:p>
            <a:pPr marL="722376" lvl="1" indent="-274320" eaLnBrk="1" fontAlgn="auto" hangingPunct="1">
              <a:spcAft>
                <a:spcPts val="0"/>
              </a:spcAft>
              <a:buFont typeface="Wingdings 2"/>
              <a:buChar char=""/>
              <a:defRPr/>
            </a:pPr>
            <a:r>
              <a:rPr lang="en-US" dirty="0" smtClean="0"/>
              <a:t>Trains</a:t>
            </a:r>
          </a:p>
          <a:p>
            <a:pPr marL="722376" lvl="1" indent="-274320" eaLnBrk="1" fontAlgn="auto" hangingPunct="1">
              <a:spcAft>
                <a:spcPts val="0"/>
              </a:spcAft>
              <a:buFont typeface="Wingdings 2"/>
              <a:buChar char=""/>
              <a:defRPr/>
            </a:pPr>
            <a:r>
              <a:rPr lang="en-US" dirty="0" smtClean="0"/>
              <a:t>Automobiles</a:t>
            </a:r>
          </a:p>
          <a:p>
            <a:pPr marL="420624" indent="-384048" eaLnBrk="1" fontAlgn="auto" hangingPunct="1">
              <a:spcAft>
                <a:spcPts val="0"/>
              </a:spcAft>
              <a:buFont typeface="Wingdings 2"/>
              <a:buChar char=""/>
              <a:defRPr/>
            </a:pPr>
            <a:r>
              <a:rPr lang="en-US" dirty="0" smtClean="0"/>
              <a:t>Communication improved</a:t>
            </a:r>
          </a:p>
          <a:p>
            <a:pPr marL="722376" lvl="1" indent="-274320" eaLnBrk="1" fontAlgn="auto" hangingPunct="1">
              <a:spcAft>
                <a:spcPts val="0"/>
              </a:spcAft>
              <a:buFont typeface="Wingdings 2"/>
              <a:buChar char=""/>
              <a:defRPr/>
            </a:pPr>
            <a:r>
              <a:rPr lang="en-US" dirty="0" smtClean="0"/>
              <a:t>Telegraph</a:t>
            </a:r>
          </a:p>
          <a:p>
            <a:pPr marL="722376" lvl="1" indent="-274320" eaLnBrk="1" fontAlgn="auto" hangingPunct="1">
              <a:spcAft>
                <a:spcPts val="0"/>
              </a:spcAft>
              <a:buFont typeface="Wingdings 2"/>
              <a:buChar char=""/>
              <a:defRPr/>
            </a:pPr>
            <a:r>
              <a:rPr lang="en-US" dirty="0" smtClean="0"/>
              <a:t>Telephone</a:t>
            </a:r>
          </a:p>
          <a:p>
            <a:pPr marL="722376" lvl="1" indent="-274320" eaLnBrk="1" fontAlgn="auto" hangingPunct="1">
              <a:spcAft>
                <a:spcPts val="0"/>
              </a:spcAft>
              <a:buFont typeface="Wingdings 2"/>
              <a:buChar char=""/>
              <a:defRPr/>
            </a:pPr>
            <a:r>
              <a:rPr lang="en-US" dirty="0" smtClean="0"/>
              <a:t>Radio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Developments</a:t>
            </a:r>
          </a:p>
        </p:txBody>
      </p:sp>
      <p:sp>
        <p:nvSpPr>
          <p:cNvPr id="3" name="Content Placeholder 2"/>
          <p:cNvSpPr>
            <a:spLocks noGrp="1"/>
          </p:cNvSpPr>
          <p:nvPr>
            <p:ph idx="1"/>
          </p:nvPr>
        </p:nvSpPr>
        <p:spPr>
          <a:xfrm>
            <a:off x="457200" y="1600200"/>
            <a:ext cx="8229600" cy="4953000"/>
          </a:xfrm>
        </p:spPr>
        <p:txBody>
          <a:bodyPr>
            <a:normAutofit/>
          </a:bodyPr>
          <a:lstStyle/>
          <a:p>
            <a:pPr marL="420624" indent="-384048" eaLnBrk="1" fontAlgn="auto" hangingPunct="1">
              <a:spcAft>
                <a:spcPts val="0"/>
              </a:spcAft>
              <a:buFont typeface="Wingdings 2"/>
              <a:buChar char=""/>
              <a:defRPr/>
            </a:pPr>
            <a:r>
              <a:rPr lang="en-US" i="1" dirty="0" smtClean="0"/>
              <a:t>Mass production </a:t>
            </a:r>
            <a:r>
              <a:rPr lang="en-US" dirty="0" smtClean="0"/>
              <a:t>of goods</a:t>
            </a:r>
          </a:p>
          <a:p>
            <a:pPr marL="420624" indent="-384048" eaLnBrk="1" fontAlgn="auto" hangingPunct="1">
              <a:spcAft>
                <a:spcPts val="0"/>
              </a:spcAft>
              <a:buFont typeface="Wingdings 2"/>
              <a:buChar char=""/>
              <a:defRPr/>
            </a:pPr>
            <a:r>
              <a:rPr lang="en-US" dirty="0" smtClean="0"/>
              <a:t>Development of </a:t>
            </a:r>
            <a:r>
              <a:rPr lang="en-US" i="1" dirty="0" smtClean="0"/>
              <a:t>factory system </a:t>
            </a:r>
            <a:r>
              <a:rPr lang="en-US" dirty="0" smtClean="0"/>
              <a:t>of production</a:t>
            </a:r>
          </a:p>
          <a:p>
            <a:pPr marL="420624" indent="-384048" eaLnBrk="1" fontAlgn="auto" hangingPunct="1">
              <a:spcAft>
                <a:spcPts val="0"/>
              </a:spcAft>
              <a:buFont typeface="Wingdings 2"/>
              <a:buChar char=""/>
              <a:defRPr/>
            </a:pPr>
            <a:r>
              <a:rPr lang="en-US" i="1" dirty="0" smtClean="0"/>
              <a:t>Rural-to-urban migration</a:t>
            </a:r>
          </a:p>
          <a:p>
            <a:pPr marL="420624" indent="-384048" eaLnBrk="1" fontAlgn="auto" hangingPunct="1">
              <a:spcAft>
                <a:spcPts val="0"/>
              </a:spcAft>
              <a:buFont typeface="Wingdings 2"/>
              <a:buChar char=""/>
              <a:defRPr/>
            </a:pPr>
            <a:r>
              <a:rPr lang="en-US" dirty="0" smtClean="0"/>
              <a:t>Development of </a:t>
            </a:r>
            <a:r>
              <a:rPr lang="en-US" i="1" dirty="0" smtClean="0"/>
              <a:t>capitalism</a:t>
            </a:r>
          </a:p>
          <a:p>
            <a:pPr marL="420624" indent="-384048" eaLnBrk="1" fontAlgn="auto" hangingPunct="1">
              <a:spcAft>
                <a:spcPts val="0"/>
              </a:spcAft>
              <a:buFont typeface="Wingdings 2"/>
              <a:buChar char=""/>
              <a:defRPr/>
            </a:pPr>
            <a:r>
              <a:rPr lang="en-US" dirty="0" smtClean="0"/>
              <a:t>Development and </a:t>
            </a:r>
            <a:r>
              <a:rPr lang="en-US" i="1" dirty="0" smtClean="0"/>
              <a:t>growth of new socio-economic classes</a:t>
            </a:r>
          </a:p>
          <a:p>
            <a:pPr marL="420624" indent="-384048" eaLnBrk="1" fontAlgn="auto" hangingPunct="1">
              <a:spcAft>
                <a:spcPts val="0"/>
              </a:spcAft>
              <a:buFont typeface="Wingdings 2"/>
              <a:buChar char=""/>
              <a:defRPr/>
            </a:pPr>
            <a:r>
              <a:rPr lang="en-US" dirty="0" smtClean="0"/>
              <a:t>Commitment developing technologies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Background of the Industrial Revolution</a:t>
            </a:r>
            <a:endParaRPr lang="en-US" dirty="0"/>
          </a:p>
        </p:txBody>
      </p:sp>
      <p:sp>
        <p:nvSpPr>
          <p:cNvPr id="14339" name="Content Placeholder 2"/>
          <p:cNvSpPr>
            <a:spLocks noGrp="1"/>
          </p:cNvSpPr>
          <p:nvPr>
            <p:ph idx="1"/>
          </p:nvPr>
        </p:nvSpPr>
        <p:spPr/>
        <p:txBody>
          <a:bodyPr/>
          <a:lstStyle/>
          <a:p>
            <a:pPr eaLnBrk="1" hangingPunct="1"/>
            <a:r>
              <a:rPr lang="en-US" sz="2200" dirty="0" smtClean="0"/>
              <a:t>Commercial Revolution (</a:t>
            </a:r>
            <a:r>
              <a:rPr lang="en-US" sz="2200" i="1" dirty="0" smtClean="0"/>
              <a:t>Exploration and Colonization</a:t>
            </a:r>
            <a:r>
              <a:rPr lang="en-US" sz="2200" dirty="0" smtClean="0"/>
              <a:t>)</a:t>
            </a:r>
          </a:p>
          <a:p>
            <a:pPr lvl="1" eaLnBrk="1" hangingPunct="1"/>
            <a:r>
              <a:rPr lang="en-US" sz="2200" dirty="0" smtClean="0"/>
              <a:t>15</a:t>
            </a:r>
            <a:r>
              <a:rPr lang="en-US" sz="2200" baseline="30000" dirty="0" smtClean="0"/>
              <a:t>th</a:t>
            </a:r>
            <a:r>
              <a:rPr lang="en-US" sz="2200" dirty="0" smtClean="0"/>
              <a:t>, 16</a:t>
            </a:r>
            <a:r>
              <a:rPr lang="en-US" sz="2200" baseline="30000" dirty="0" smtClean="0"/>
              <a:t>th</a:t>
            </a:r>
            <a:r>
              <a:rPr lang="en-US" sz="2200" dirty="0" smtClean="0"/>
              <a:t>, and 17</a:t>
            </a:r>
            <a:r>
              <a:rPr lang="en-US" sz="2200" baseline="30000" dirty="0" smtClean="0"/>
              <a:t>th</a:t>
            </a:r>
            <a:r>
              <a:rPr lang="en-US" sz="2200" dirty="0" smtClean="0"/>
              <a:t> centuries Europeans expanded their power through colonies </a:t>
            </a:r>
            <a:r>
              <a:rPr lang="en-US" sz="2200" dirty="0"/>
              <a:t>in the Americas and Asia</a:t>
            </a:r>
          </a:p>
          <a:p>
            <a:pPr lvl="1" eaLnBrk="1" hangingPunct="1"/>
            <a:r>
              <a:rPr lang="en-US" sz="2200" dirty="0" smtClean="0"/>
              <a:t>Increased trade and commerce</a:t>
            </a:r>
          </a:p>
          <a:p>
            <a:pPr lvl="1" eaLnBrk="1" hangingPunct="1"/>
            <a:r>
              <a:rPr lang="en-US" sz="2200" dirty="0" smtClean="0"/>
              <a:t>Guild system could not meet the demands.</a:t>
            </a:r>
            <a:endParaRPr lang="en-US" sz="2200" dirty="0"/>
          </a:p>
          <a:p>
            <a:pPr marL="420624" indent="-384048" eaLnBrk="1" fontAlgn="auto" hangingPunct="1">
              <a:spcAft>
                <a:spcPts val="0"/>
              </a:spcAft>
              <a:buFont typeface="Wingdings 2"/>
              <a:buChar char=""/>
              <a:defRPr/>
            </a:pPr>
            <a:r>
              <a:rPr lang="en-US" sz="2200" i="1" dirty="0"/>
              <a:t>Scientific Revolution</a:t>
            </a:r>
          </a:p>
          <a:p>
            <a:pPr marL="722376" lvl="1" indent="-274320" eaLnBrk="1" fontAlgn="auto" hangingPunct="1">
              <a:spcAft>
                <a:spcPts val="0"/>
              </a:spcAft>
              <a:buFont typeface="Wingdings 2"/>
              <a:buChar char=""/>
              <a:defRPr/>
            </a:pPr>
            <a:r>
              <a:rPr lang="en-US" sz="2200" dirty="0"/>
              <a:t>17</a:t>
            </a:r>
            <a:r>
              <a:rPr lang="en-US" sz="2200" baseline="30000" dirty="0"/>
              <a:t>th</a:t>
            </a:r>
            <a:r>
              <a:rPr lang="en-US" sz="2200" dirty="0"/>
              <a:t> and 18</a:t>
            </a:r>
            <a:r>
              <a:rPr lang="en-US" sz="2200" baseline="30000" dirty="0"/>
              <a:t>th</a:t>
            </a:r>
            <a:r>
              <a:rPr lang="en-US" sz="2200" dirty="0"/>
              <a:t> centuries</a:t>
            </a:r>
          </a:p>
          <a:p>
            <a:pPr marL="722376" lvl="1" indent="-274320" eaLnBrk="1" fontAlgn="auto" hangingPunct="1">
              <a:spcAft>
                <a:spcPts val="0"/>
              </a:spcAft>
              <a:buFont typeface="Wingdings 2"/>
              <a:buChar char=""/>
              <a:defRPr/>
            </a:pPr>
            <a:r>
              <a:rPr lang="en-US" sz="2200" dirty="0"/>
              <a:t>Discoveries of Boyle, Lavoisier, Newton, etc.</a:t>
            </a:r>
          </a:p>
          <a:p>
            <a:pPr marL="420624" indent="-384048" eaLnBrk="1" fontAlgn="auto" hangingPunct="1">
              <a:spcAft>
                <a:spcPts val="0"/>
              </a:spcAft>
              <a:buFont typeface="Wingdings 2"/>
              <a:buChar char=""/>
              <a:defRPr/>
            </a:pPr>
            <a:r>
              <a:rPr lang="en-US" sz="2200" dirty="0"/>
              <a:t>Intellectual Revolution (</a:t>
            </a:r>
            <a:r>
              <a:rPr lang="en-US" sz="2200" i="1" dirty="0"/>
              <a:t>Enlightenment</a:t>
            </a:r>
            <a:r>
              <a:rPr lang="en-US" sz="2200" dirty="0"/>
              <a:t>)</a:t>
            </a:r>
          </a:p>
          <a:p>
            <a:pPr marL="722376" lvl="1" indent="-274320" eaLnBrk="1" fontAlgn="auto" hangingPunct="1">
              <a:spcAft>
                <a:spcPts val="0"/>
              </a:spcAft>
              <a:buFont typeface="Wingdings 2"/>
              <a:buChar char=""/>
              <a:defRPr/>
            </a:pPr>
            <a:r>
              <a:rPr lang="en-US" sz="2200" dirty="0"/>
              <a:t>17</a:t>
            </a:r>
            <a:r>
              <a:rPr lang="en-US" sz="2200" baseline="30000" dirty="0"/>
              <a:t>th</a:t>
            </a:r>
            <a:r>
              <a:rPr lang="en-US" sz="2200" dirty="0"/>
              <a:t> and 18</a:t>
            </a:r>
            <a:r>
              <a:rPr lang="en-US" sz="2200" baseline="30000" dirty="0"/>
              <a:t>th</a:t>
            </a:r>
            <a:r>
              <a:rPr lang="en-US" sz="2200" dirty="0"/>
              <a:t> centuries</a:t>
            </a:r>
          </a:p>
          <a:p>
            <a:pPr marL="722376" lvl="1" indent="-274320" eaLnBrk="1" fontAlgn="auto" hangingPunct="1">
              <a:spcAft>
                <a:spcPts val="0"/>
              </a:spcAft>
              <a:buFont typeface="Wingdings 2"/>
              <a:buChar char=""/>
              <a:defRPr/>
            </a:pPr>
            <a:r>
              <a:rPr lang="en-US" sz="2200" dirty="0"/>
              <a:t>Writings of Locke, Voltaire, etc.</a:t>
            </a:r>
          </a:p>
          <a:p>
            <a:pPr marL="449263" lvl="1" indent="0" eaLnBrk="1" hangingPunct="1">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11185</TotalTime>
  <Words>4577</Words>
  <Application>Microsoft Office PowerPoint</Application>
  <PresentationFormat>On-screen Show (4:3)</PresentationFormat>
  <Paragraphs>526</Paragraphs>
  <Slides>65</Slides>
  <Notes>19</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Technic</vt:lpstr>
      <vt:lpstr>The Industrial Revolution</vt:lpstr>
      <vt:lpstr>Slide 2</vt:lpstr>
      <vt:lpstr>The First Industrial Revolution</vt:lpstr>
      <vt:lpstr>Historical Significance of the Industrial Revolution</vt:lpstr>
      <vt:lpstr>What was the Industrial Revolution? </vt:lpstr>
      <vt:lpstr>The Industrial Revolution </vt:lpstr>
      <vt:lpstr>The Industrial Revolution</vt:lpstr>
      <vt:lpstr>Developments</vt:lpstr>
      <vt:lpstr>Background of the Industrial Revolution</vt:lpstr>
      <vt:lpstr>Slide 10</vt:lpstr>
      <vt:lpstr>Why the Industrial Revolution Started in England</vt:lpstr>
      <vt:lpstr>“Necessity Is the Mother of Invention”</vt:lpstr>
      <vt:lpstr>“Necessity Is the Mother of Invention” </vt:lpstr>
      <vt:lpstr>“Necessity Is the Mother of Invention”</vt:lpstr>
      <vt:lpstr>Development of Steam Engines </vt:lpstr>
      <vt:lpstr>Steam Engines</vt:lpstr>
      <vt:lpstr>Transportation Revolution </vt:lpstr>
      <vt:lpstr>Slide 18</vt:lpstr>
      <vt:lpstr>Communications Revolution </vt:lpstr>
      <vt:lpstr>The Agricultural Revolution</vt:lpstr>
      <vt:lpstr>The Agricultural Revolution </vt:lpstr>
      <vt:lpstr>Agriculture and Industry</vt:lpstr>
      <vt:lpstr>Agricultural Innovators </vt:lpstr>
      <vt:lpstr>Agricultural Machinery</vt:lpstr>
      <vt:lpstr>Agricultural Science</vt:lpstr>
      <vt:lpstr>The Second Industrial Revolution</vt:lpstr>
      <vt:lpstr>The First and Second Industrial Revolutions</vt:lpstr>
      <vt:lpstr>Transportation</vt:lpstr>
      <vt:lpstr>Transportation</vt:lpstr>
      <vt:lpstr>The Results of the Industrial Revolution</vt:lpstr>
      <vt:lpstr>Results of the Industrial Revolution</vt:lpstr>
      <vt:lpstr>Economic Changes: Expansion of World Trade</vt:lpstr>
      <vt:lpstr>Economic Changes: Expansion of World Trade – Free Trade and Tariffs</vt:lpstr>
      <vt:lpstr>Economic Changes: Factory System Possible Due to Standardized Parts</vt:lpstr>
      <vt:lpstr>Economic Changes: Factory System Perfected , Assembly Line, Mass Production</vt:lpstr>
      <vt:lpstr>Economic Changes: Industrial Capitalism and the Working Class</vt:lpstr>
      <vt:lpstr>Economic Changes:  Industrial Capitalism</vt:lpstr>
      <vt:lpstr>Economic Changes: Industrial Capitalism’s Problems</vt:lpstr>
      <vt:lpstr>Economic Changes:  Increased Standard of Living</vt:lpstr>
      <vt:lpstr>Economic Changes: Unemployment</vt:lpstr>
      <vt:lpstr>Political Changes:  Decline of Landed Aristocracy</vt:lpstr>
      <vt:lpstr>Political Changes: Growth and Expansion of Democracy</vt:lpstr>
      <vt:lpstr>Political Changes: Increased Government Involvement in Society</vt:lpstr>
      <vt:lpstr>Political Changes: Nationalism and Imperialism Stimulated</vt:lpstr>
      <vt:lpstr>Social Changes:  Development and Growth of Cities</vt:lpstr>
      <vt:lpstr>Social Changes: Improved Status and Earning Power of Women</vt:lpstr>
      <vt:lpstr>Social Changes: Increase in Leisure Time</vt:lpstr>
      <vt:lpstr>Social Changes: Population Increases  </vt:lpstr>
      <vt:lpstr>Social Changes: Problems</vt:lpstr>
      <vt:lpstr>Social Changes:  Science and Research Stimulated</vt:lpstr>
      <vt:lpstr>The Labor Movement</vt:lpstr>
      <vt:lpstr>Changing Employee-Employer Relationships</vt:lpstr>
      <vt:lpstr>Problems of the Factory System</vt:lpstr>
      <vt:lpstr>Poor Living Conditions</vt:lpstr>
      <vt:lpstr>Rise of Labor Unions</vt:lpstr>
      <vt:lpstr>Weapons Used by Unions and Employers</vt:lpstr>
      <vt:lpstr>Legal Protections for Workers</vt:lpstr>
      <vt:lpstr>The Cooperative Movement and Socialism</vt:lpstr>
      <vt:lpstr>Cooperatives</vt:lpstr>
      <vt:lpstr>Socialism</vt:lpstr>
      <vt:lpstr>Karl Marx (1818-1883)</vt:lpstr>
      <vt:lpstr>Marxism – Communism</vt:lpstr>
      <vt:lpstr>Soviet-backed Communism</vt:lpstr>
      <vt:lpstr>Syndicalists and Anarchists</vt:lpstr>
      <vt:lpstr>Social Catholic Movement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PowerPoint Presentation</dc:title>
  <dc:subject>World History - Global Studies</dc:subject>
  <dc:creator>Student Handouts, Inc.</dc:creator>
  <cp:lastModifiedBy>EBR User</cp:lastModifiedBy>
  <cp:revision>437</cp:revision>
  <dcterms:created xsi:type="dcterms:W3CDTF">2009-10-05T00:44:02Z</dcterms:created>
  <dcterms:modified xsi:type="dcterms:W3CDTF">2015-01-30T16:42:06Z</dcterms:modified>
</cp:coreProperties>
</file>