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79" r:id="rId4"/>
    <p:sldId id="282" r:id="rId5"/>
    <p:sldId id="283" r:id="rId6"/>
    <p:sldId id="284" r:id="rId7"/>
    <p:sldId id="27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6.5: Learning Fads: </a:t>
            </a:r>
            <a:br>
              <a:rPr lang="en-US" dirty="0" smtClean="0"/>
            </a:br>
            <a:r>
              <a:rPr lang="en-US" dirty="0" smtClean="0"/>
              <a:t>Do They Work?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96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#</a:t>
            </a:r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Objective(s): </a:t>
            </a:r>
            <a:r>
              <a:rPr lang="en-US" dirty="0" smtClean="0"/>
              <a:t>Evaluate popular techniques marketed to enhance learning.</a:t>
            </a:r>
          </a:p>
          <a:p>
            <a:r>
              <a:rPr lang="en-US" dirty="0" smtClean="0"/>
              <a:t>Agenda</a:t>
            </a:r>
            <a:r>
              <a:rPr lang="en-US" dirty="0"/>
              <a:t>: </a:t>
            </a:r>
            <a:r>
              <a:rPr lang="en-US" dirty="0" err="1"/>
              <a:t>Bellwork</a:t>
            </a:r>
            <a:r>
              <a:rPr lang="en-US" dirty="0"/>
              <a:t>, </a:t>
            </a:r>
            <a:r>
              <a:rPr lang="en-US" dirty="0" smtClean="0"/>
              <a:t>6.5 </a:t>
            </a:r>
            <a:r>
              <a:rPr lang="en-US" dirty="0"/>
              <a:t>notes and discussion, Closure</a:t>
            </a:r>
          </a:p>
          <a:p>
            <a:r>
              <a:rPr lang="en-US" dirty="0" err="1"/>
              <a:t>Bellwork</a:t>
            </a:r>
            <a:r>
              <a:rPr lang="en-US" dirty="0" smtClean="0"/>
              <a:t>: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Do you know of any trends in learning that have been used here?</a:t>
            </a:r>
          </a:p>
        </p:txBody>
      </p:sp>
    </p:spTree>
    <p:extLst>
      <p:ext uri="{BB962C8B-B14F-4D97-AF65-F5344CB8AC3E}">
        <p14:creationId xmlns:p14="http://schemas.microsoft.com/office/powerpoint/2010/main" val="1413581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Sleep-Assisted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new material while asleep</a:t>
            </a:r>
          </a:p>
          <a:p>
            <a:r>
              <a:rPr lang="en-US" dirty="0" smtClean="0"/>
              <a:t>Is it too good to be true?</a:t>
            </a:r>
          </a:p>
          <a:p>
            <a:pPr lvl="1"/>
            <a:r>
              <a:rPr lang="en-US" dirty="0" smtClean="0"/>
              <a:t>Extraordinary claims require extraordinary evidence.</a:t>
            </a:r>
          </a:p>
          <a:p>
            <a:r>
              <a:rPr lang="en-US" dirty="0" smtClean="0"/>
              <a:t>Positive reports, at first</a:t>
            </a:r>
          </a:p>
          <a:p>
            <a:pPr lvl="1"/>
            <a:r>
              <a:rPr lang="en-US" dirty="0" smtClean="0"/>
              <a:t>Were people actually awake?	</a:t>
            </a:r>
          </a:p>
          <a:p>
            <a:pPr lvl="1"/>
            <a:r>
              <a:rPr lang="en-US" dirty="0" smtClean="0"/>
              <a:t>Ruling out rival hypothesis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747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Superlearning or Suggestive Accelerative Learning and Teaching Techniques (SALTT)</a:t>
            </a:r>
          </a:p>
          <a:p>
            <a:r>
              <a:rPr lang="en-US" dirty="0" smtClean="0"/>
              <a:t>Supposedly allow people to pick up new information at anywhere from 25 to several hundred times their normal learning speeds</a:t>
            </a:r>
          </a:p>
          <a:p>
            <a:r>
              <a:rPr lang="en-US" dirty="0" smtClean="0"/>
              <a:t>Relies on a mixture of techniques—setting expectations, visualization, playing classical music, breathing techniques while learning</a:t>
            </a:r>
          </a:p>
          <a:p>
            <a:r>
              <a:rPr lang="en-US" dirty="0" smtClean="0"/>
              <a:t>Extraordinary claims require extraordinary evidence</a:t>
            </a:r>
          </a:p>
          <a:p>
            <a:r>
              <a:rPr lang="en-US" dirty="0" smtClean="0"/>
              <a:t>Rule out rival hypothesis—placebo effect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500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Giving students experimental materials and asking them to figure out the scientific principles on their own</a:t>
            </a:r>
          </a:p>
          <a:p>
            <a:pPr marL="2743200" lvl="6" indent="0">
              <a:buNone/>
            </a:pPr>
            <a:r>
              <a:rPr lang="en-US" dirty="0" smtClean="0"/>
              <a:t>Versus</a:t>
            </a:r>
          </a:p>
          <a:p>
            <a:r>
              <a:rPr lang="en-US" dirty="0" smtClean="0"/>
              <a:t>Direct instruction-delivering the information directly to the students</a:t>
            </a:r>
          </a:p>
          <a:p>
            <a:r>
              <a:rPr lang="en-US" dirty="0" smtClean="0"/>
              <a:t>May encourage students to learn how to pose scientific questions on their own</a:t>
            </a:r>
          </a:p>
          <a:p>
            <a:r>
              <a:rPr lang="en-US" dirty="0" smtClean="0"/>
              <a:t>Bad idea for people with weak cognitive skills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535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preferred means of acquiring information</a:t>
            </a:r>
          </a:p>
          <a:p>
            <a:r>
              <a:rPr lang="en-US" dirty="0" smtClean="0"/>
              <a:t>Boosting leaning by matching different methods of instruction to students learning styles</a:t>
            </a:r>
          </a:p>
          <a:p>
            <a:pPr lvl="1"/>
            <a:r>
              <a:rPr lang="en-US" dirty="0" smtClean="0"/>
              <a:t>Verbal, spatial, auditory, kinesthetic, </a:t>
            </a:r>
            <a:r>
              <a:rPr lang="en-US" dirty="0" err="1" smtClean="0"/>
              <a:t>etc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Has not stood the test of careful research</a:t>
            </a:r>
          </a:p>
          <a:p>
            <a:r>
              <a:rPr lang="en-US" dirty="0" smtClean="0"/>
              <a:t>We are a blend of different learning styles</a:t>
            </a:r>
          </a:p>
          <a:p>
            <a:r>
              <a:rPr lang="en-US" dirty="0" smtClean="0"/>
              <a:t>Research shows that approaches to teaching work best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520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ever tried a learning </a:t>
            </a:r>
            <a:r>
              <a:rPr lang="en-US" smtClean="0"/>
              <a:t>fad discussed?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57797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248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 Light</vt:lpstr>
      <vt:lpstr>Rockwell</vt:lpstr>
      <vt:lpstr>Wingdings</vt:lpstr>
      <vt:lpstr>Atlas</vt:lpstr>
      <vt:lpstr>6.5: Learning Fads:  Do They Work?</vt:lpstr>
      <vt:lpstr>Lesson #14</vt:lpstr>
      <vt:lpstr>Sleep-Assisted Learning</vt:lpstr>
      <vt:lpstr>Accelerated Learning</vt:lpstr>
      <vt:lpstr>Discovery Learning</vt:lpstr>
      <vt:lpstr>Learning Styles</vt:lpstr>
      <vt:lpstr>Closure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6: Learning</dc:title>
  <dc:creator>Amanda Vince</dc:creator>
  <cp:lastModifiedBy>Amanda Vince</cp:lastModifiedBy>
  <cp:revision>73</cp:revision>
  <dcterms:modified xsi:type="dcterms:W3CDTF">2017-10-03T19:56:56Z</dcterms:modified>
</cp:coreProperties>
</file>