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9" r:id="rId3"/>
    <p:sldId id="279" r:id="rId4"/>
    <p:sldId id="280" r:id="rId5"/>
    <p:sldId id="281" r:id="rId6"/>
    <p:sldId id="27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6</a:t>
            </a:r>
          </a:p>
          <a:p>
            <a:pPr lvl="6"/>
            <a:r>
              <a:rPr lang="en-US"/>
              <a:t>7</a:t>
            </a:r>
          </a:p>
          <a:p>
            <a:pPr lvl="7"/>
            <a:r>
              <a:rPr lang="en-US"/>
              <a:t>8</a:t>
            </a:r>
          </a:p>
          <a:p>
            <a:pPr lvl="8"/>
            <a:r>
              <a:rPr lang="en-US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6.4: Biological Influences </a:t>
            </a:r>
            <a:br>
              <a:rPr lang="en-US" dirty="0" smtClean="0"/>
            </a:br>
            <a:r>
              <a:rPr lang="en-US" dirty="0" smtClean="0"/>
              <a:t>on Learning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896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#</a:t>
            </a:r>
            <a:r>
              <a:rPr lang="en-US" dirty="0" smtClean="0"/>
              <a:t>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Objective(s): </a:t>
            </a:r>
            <a:r>
              <a:rPr lang="en-US" dirty="0" smtClean="0"/>
              <a:t>Explain how biological predispositions can facilitate learning of some associations.</a:t>
            </a:r>
          </a:p>
          <a:p>
            <a:r>
              <a:rPr lang="en-US" dirty="0" smtClean="0"/>
              <a:t>Agenda</a:t>
            </a:r>
            <a:r>
              <a:rPr lang="en-US" dirty="0"/>
              <a:t>: </a:t>
            </a:r>
            <a:r>
              <a:rPr lang="en-US" dirty="0" err="1"/>
              <a:t>Bellwork</a:t>
            </a:r>
            <a:r>
              <a:rPr lang="en-US" dirty="0"/>
              <a:t>, </a:t>
            </a:r>
            <a:r>
              <a:rPr lang="en-US" dirty="0" smtClean="0"/>
              <a:t>6.4 </a:t>
            </a:r>
            <a:r>
              <a:rPr lang="en-US" dirty="0"/>
              <a:t>notes and discussion, Closure</a:t>
            </a:r>
          </a:p>
          <a:p>
            <a:r>
              <a:rPr lang="en-US" dirty="0" err="1"/>
              <a:t>Bellwork</a:t>
            </a:r>
            <a:r>
              <a:rPr lang="en-US" dirty="0" smtClean="0"/>
              <a:t>:</a:t>
            </a:r>
          </a:p>
          <a:p>
            <a:pPr marL="457200" lvl="1" indent="0">
              <a:buNone/>
            </a:pPr>
            <a:r>
              <a:rPr lang="en-US" dirty="0" smtClean="0"/>
              <a:t>How can previous biological responses affect future conditioning?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13581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Conditioned Taste Aversions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Conditioned Taste Aversion-classical conditioning can lead us to develop avoidance reactions to the taste of food</a:t>
            </a:r>
          </a:p>
          <a:p>
            <a:r>
              <a:rPr lang="en-US" dirty="0" smtClean="0"/>
              <a:t>Contradicts the other examples of classical conditioning</a:t>
            </a:r>
          </a:p>
          <a:p>
            <a:pPr lvl="1"/>
            <a:r>
              <a:rPr lang="en-US" dirty="0" smtClean="0"/>
              <a:t>Typically take only one trial to develop</a:t>
            </a:r>
          </a:p>
          <a:p>
            <a:pPr lvl="1"/>
            <a:r>
              <a:rPr lang="en-US" dirty="0" smtClean="0"/>
              <a:t>Delay between CS and UCS can be long</a:t>
            </a:r>
          </a:p>
          <a:p>
            <a:pPr lvl="1"/>
            <a:r>
              <a:rPr lang="en-US" dirty="0" smtClean="0"/>
              <a:t>Very specific and display little evidence of stimulus generalization</a:t>
            </a:r>
          </a:p>
          <a:p>
            <a:r>
              <a:rPr lang="en-US" dirty="0" smtClean="0"/>
              <a:t>Good sense from an evolutionary standpoint</a:t>
            </a:r>
          </a:p>
          <a:p>
            <a:r>
              <a:rPr lang="en-US" b="1" dirty="0" smtClean="0"/>
              <a:t>Scapegoat food </a:t>
            </a:r>
            <a:r>
              <a:rPr lang="en-US" dirty="0" smtClean="0"/>
              <a:t>for cancer patients</a:t>
            </a:r>
          </a:p>
          <a:p>
            <a:r>
              <a:rPr lang="en-US" dirty="0" smtClean="0"/>
              <a:t>Contradicts the assumption of </a:t>
            </a:r>
            <a:r>
              <a:rPr lang="en-US" b="1" dirty="0" err="1" smtClean="0"/>
              <a:t>equipotentiality</a:t>
            </a:r>
            <a:r>
              <a:rPr lang="en-US" dirty="0" smtClean="0"/>
              <a:t>—that we can classically condition all CSs equally to UCSs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747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Preparedness and Phobias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aren’t always afraid of things with which they’ve had the most frequent unpleasant experiences.</a:t>
            </a:r>
          </a:p>
          <a:p>
            <a:r>
              <a:rPr lang="en-US" b="1" dirty="0" smtClean="0"/>
              <a:t>Preparedness</a:t>
            </a:r>
            <a:r>
              <a:rPr lang="en-US" dirty="0" smtClean="0"/>
              <a:t>-we are evolutionally predisposed to fear certain stimuli more than others</a:t>
            </a:r>
          </a:p>
          <a:p>
            <a:pPr lvl="1"/>
            <a:r>
              <a:rPr lang="en-US" dirty="0" smtClean="0"/>
              <a:t>Evolutionary memories</a:t>
            </a:r>
          </a:p>
          <a:p>
            <a:pPr lvl="1"/>
            <a:r>
              <a:rPr lang="en-US" dirty="0" smtClean="0"/>
              <a:t>Can lead to illusory correlation</a:t>
            </a:r>
          </a:p>
          <a:p>
            <a:r>
              <a:rPr lang="en-US" dirty="0" smtClean="0"/>
              <a:t>Laboratory evidence is not consistent</a:t>
            </a:r>
          </a:p>
          <a:p>
            <a:r>
              <a:rPr lang="en-US" dirty="0" smtClean="0"/>
              <a:t>May be resistant to classical conditioning</a:t>
            </a:r>
          </a:p>
          <a:p>
            <a:r>
              <a:rPr lang="en-US" dirty="0" smtClean="0"/>
              <a:t>Genetic influences</a:t>
            </a:r>
          </a:p>
          <a:p>
            <a:r>
              <a:rPr lang="en-US" dirty="0" smtClean="0"/>
              <a:t>Classical conditioning alone can not explain all phobias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52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Instinctive Drift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tendency for animals to return to innate behaviors following repeated reinforcement.</a:t>
            </a:r>
          </a:p>
          <a:p>
            <a:r>
              <a:rPr lang="en-US" dirty="0" smtClean="0"/>
              <a:t>Not fully understood by scientists</a:t>
            </a:r>
          </a:p>
          <a:p>
            <a:r>
              <a:rPr lang="en-US" dirty="0" smtClean="0"/>
              <a:t>Leads us to believe biological influences place limits on our behaviors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451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577975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206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 Light</vt:lpstr>
      <vt:lpstr>Rockwell</vt:lpstr>
      <vt:lpstr>Wingdings</vt:lpstr>
      <vt:lpstr>Atlas</vt:lpstr>
      <vt:lpstr>6.4: Biological Influences  on Learning</vt:lpstr>
      <vt:lpstr>Lesson #13</vt:lpstr>
      <vt:lpstr>Conditioned Taste Aversions</vt:lpstr>
      <vt:lpstr>Preparedness and Phobias</vt:lpstr>
      <vt:lpstr>Instinctive Drift</vt:lpstr>
      <vt:lpstr>Closure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6: Learning</dc:title>
  <dc:creator>Amanda Vince</dc:creator>
  <cp:lastModifiedBy>Amanda Vince</cp:lastModifiedBy>
  <cp:revision>62</cp:revision>
  <dcterms:modified xsi:type="dcterms:W3CDTF">2017-10-03T17:57:23Z</dcterms:modified>
</cp:coreProperties>
</file>