
<file path=[Content_Types].xml><?xml version="1.0" encoding="utf-8"?>
<Types xmlns="http://schemas.openxmlformats.org/package/2006/content-types">
  <Default Extension="png" ContentType="image/png"/>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docProps/core.xml" ContentType="application/vnd.openxmlformats-package.core-properties+xml"/>
  <Override PartName="/docProps/app.xml" ContentType="application/vnd.openxmlformats-officedocument.extended-properties+xml"/>
  <Override PartName="/ppt/revisionInfo.xml" ContentType="application/vnd.ms-powerpoint.revisioninfo+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autoCompressPictures="0">
  <p:sldMasterIdLst>
    <p:sldMasterId id="2147483648" r:id="rId1"/>
  </p:sldMasterIdLst>
  <p:sldIdLst>
    <p:sldId id="257" r:id="rId2"/>
    <p:sldId id="259" r:id="rId3"/>
    <p:sldId id="260" r:id="rId4"/>
    <p:sldId id="261" r:id="rId5"/>
    <p:sldId id="262" r:id="rId6"/>
    <p:sldId id="263" r:id="rId7"/>
    <p:sldId id="264" r:id="rId8"/>
    <p:sldId id="265" r:id="rId9"/>
    <p:sldId id="266" r:id="rId10"/>
    <p:sldId id="267" r:id="rId11"/>
    <p:sldId id="269" r:id="rId12"/>
    <p:sldId id="268" r:id="rId13"/>
    <p:sldId id="270" r:id="rId14"/>
    <p:sldId id="271" r:id="rId15"/>
  </p:sldIdLst>
  <p:sldSz cx="12192000" cy="6858000"/>
  <p:notesSz cx="6858000" cy="9144000"/>
  <p:defaultTextStyle>
    <a:defPPr>
      <a:defRPr lang="en-US"/>
    </a:defPPr>
    <a:lvl1pPr marL="0" algn="l" defTabSz="457200" rtl="0" eaLnBrk="1" latinLnBrk="0" hangingPunct="1">
      <a:defRPr sz="1800" kern="1200">
        <a:solidFill>
          <a:schemeClr val="tx1"/>
        </a:solidFill>
        <a:latin typeface="+mn-lt"/>
        <a:ea typeface="+mn-ea"/>
        <a:cs typeface="+mn-cs"/>
      </a:defRPr>
    </a:lvl1pPr>
    <a:lvl2pPr marL="457200" algn="l" defTabSz="457200" rtl="0" eaLnBrk="1" latinLnBrk="0" hangingPunct="1">
      <a:defRPr sz="1800" kern="1200">
        <a:solidFill>
          <a:schemeClr val="tx1"/>
        </a:solidFill>
        <a:latin typeface="+mn-lt"/>
        <a:ea typeface="+mn-ea"/>
        <a:cs typeface="+mn-cs"/>
      </a:defRPr>
    </a:lvl2pPr>
    <a:lvl3pPr marL="914400" algn="l" defTabSz="457200" rtl="0" eaLnBrk="1" latinLnBrk="0" hangingPunct="1">
      <a:defRPr sz="1800" kern="1200">
        <a:solidFill>
          <a:schemeClr val="tx1"/>
        </a:solidFill>
        <a:latin typeface="+mn-lt"/>
        <a:ea typeface="+mn-ea"/>
        <a:cs typeface="+mn-cs"/>
      </a:defRPr>
    </a:lvl3pPr>
    <a:lvl4pPr marL="1371600" algn="l" defTabSz="457200" rtl="0" eaLnBrk="1" latinLnBrk="0" hangingPunct="1">
      <a:defRPr sz="1800" kern="1200">
        <a:solidFill>
          <a:schemeClr val="tx1"/>
        </a:solidFill>
        <a:latin typeface="+mn-lt"/>
        <a:ea typeface="+mn-ea"/>
        <a:cs typeface="+mn-cs"/>
      </a:defRPr>
    </a:lvl4pPr>
    <a:lvl5pPr marL="1828800" algn="l" defTabSz="457200" rtl="0" eaLnBrk="1" latinLnBrk="0" hangingPunct="1">
      <a:defRPr sz="1800" kern="1200">
        <a:solidFill>
          <a:schemeClr val="tx1"/>
        </a:solidFill>
        <a:latin typeface="+mn-lt"/>
        <a:ea typeface="+mn-ea"/>
        <a:cs typeface="+mn-cs"/>
      </a:defRPr>
    </a:lvl5pPr>
    <a:lvl6pPr marL="2286000" algn="l" defTabSz="457200" rtl="0" eaLnBrk="1" latinLnBrk="0" hangingPunct="1">
      <a:defRPr sz="1800" kern="1200">
        <a:solidFill>
          <a:schemeClr val="tx1"/>
        </a:solidFill>
        <a:latin typeface="+mn-lt"/>
        <a:ea typeface="+mn-ea"/>
        <a:cs typeface="+mn-cs"/>
      </a:defRPr>
    </a:lvl6pPr>
    <a:lvl7pPr marL="2743200" algn="l" defTabSz="457200" rtl="0" eaLnBrk="1" latinLnBrk="0" hangingPunct="1">
      <a:defRPr sz="1800" kern="1200">
        <a:solidFill>
          <a:schemeClr val="tx1"/>
        </a:solidFill>
        <a:latin typeface="+mn-lt"/>
        <a:ea typeface="+mn-ea"/>
        <a:cs typeface="+mn-cs"/>
      </a:defRPr>
    </a:lvl7pPr>
    <a:lvl8pPr marL="3200400" algn="l" defTabSz="457200" rtl="0" eaLnBrk="1" latinLnBrk="0" hangingPunct="1">
      <a:defRPr sz="1800" kern="1200">
        <a:solidFill>
          <a:schemeClr val="tx1"/>
        </a:solidFill>
        <a:latin typeface="+mn-lt"/>
        <a:ea typeface="+mn-ea"/>
        <a:cs typeface="+mn-cs"/>
      </a:defRPr>
    </a:lvl8pPr>
    <a:lvl9pPr marL="3657600" algn="l" defTabSz="457200" rtl="0" eaLnBrk="1" latinLnBrk="0" hangingPunct="1">
      <a:defRPr sz="1800" kern="1200">
        <a:solidFill>
          <a:schemeClr val="tx1"/>
        </a:solidFill>
        <a:latin typeface="+mn-lt"/>
        <a:ea typeface="+mn-ea"/>
        <a:cs typeface="+mn-cs"/>
      </a:defRPr>
    </a:lvl9pPr>
  </p:defaultTextStyle>
  <p:extLst>
    <p:ext uri="{EFAFB233-063F-42B5-8137-9DF3F51BA10A}">
      <p15:sldGuideLst xmlns:p15="http://schemas.microsoft.com/office/powerpoint/2012/main"/>
    </p:ext>
  </p:extLst>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32767"/>
    </p:ext>
    <p:ext uri="{FD5EFAAD-0ECE-453E-9831-46B23BE46B34}">
      <p15:chartTrackingRefBased xmlns:p15="http://schemas.microsoft.com/office/powerpoint/2012/main" val="1"/>
    </p:ext>
  </p:extLst>
</p:presentationPr>
</file>

<file path=ppt/revisionInfo.xml><?xml version="1.0" encoding="utf-8"?>
<p1510:revInfo xmlns:a="http://schemas.openxmlformats.org/drawingml/2006/main" xmlns:r="http://schemas.openxmlformats.org/officeDocument/2006/relationships" xmlns:p1510="http://schemas.microsoft.com/office/powerpoint/2015/10/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 styleId="{3C2FFA5D-87B4-456A-9821-1D502468CF0F}" styleName="Themed Style 1 - Accent 1">
    <a:tblBg>
      <a:fillRef idx="2">
        <a:schemeClr val="accent1"/>
      </a:fillRef>
      <a:effectRef idx="1">
        <a:schemeClr val="accent1"/>
      </a:effectRef>
    </a:tblBg>
    <a:wholeTbl>
      <a:tcTxStyle>
        <a:fontRef idx="minor">
          <a:scrgbClr r="0" g="0" b="0"/>
        </a:fontRef>
        <a:schemeClr val="dk1"/>
      </a:tcTxStyle>
      <a:tcStyle>
        <a:tcBdr>
          <a:left>
            <a:lnRef idx="1">
              <a:schemeClr val="accent1"/>
            </a:lnRef>
          </a:left>
          <a:right>
            <a:lnRef idx="1">
              <a:schemeClr val="accent1"/>
            </a:lnRef>
          </a:right>
          <a:top>
            <a:lnRef idx="1">
              <a:schemeClr val="accent1"/>
            </a:lnRef>
          </a:top>
          <a:bottom>
            <a:lnRef idx="1">
              <a:schemeClr val="accent1"/>
            </a:lnRef>
          </a:bottom>
          <a:insideH>
            <a:lnRef idx="1">
              <a:schemeClr val="accent1"/>
            </a:lnRef>
          </a:insideH>
          <a:insideV>
            <a:lnRef idx="1">
              <a:schemeClr val="accent1"/>
            </a:lnRef>
          </a:insideV>
        </a:tcBdr>
        <a:fill>
          <a:noFill/>
        </a:fill>
      </a:tcStyle>
    </a:wholeTbl>
    <a:band1H>
      <a:tcStyle>
        <a:tcBdr/>
        <a:fill>
          <a:solidFill>
            <a:schemeClr val="accent1">
              <a:alpha val="40000"/>
            </a:schemeClr>
          </a:solidFill>
        </a:fill>
      </a:tcStyle>
    </a:band1H>
    <a:band2H>
      <a:tcStyle>
        <a:tcBdr/>
      </a:tcStyle>
    </a:band2H>
    <a:band1V>
      <a:tcStyle>
        <a:tcBdr>
          <a:top>
            <a:lnRef idx="1">
              <a:schemeClr val="accent1"/>
            </a:lnRef>
          </a:top>
          <a:bottom>
            <a:lnRef idx="1">
              <a:schemeClr val="accent1"/>
            </a:lnRef>
          </a:bottom>
        </a:tcBdr>
        <a:fill>
          <a:solidFill>
            <a:schemeClr val="accent1">
              <a:alpha val="40000"/>
            </a:schemeClr>
          </a:solidFill>
        </a:fill>
      </a:tcStyle>
    </a:band1V>
    <a:band2V>
      <a:tcStyle>
        <a:tcBdr/>
      </a:tcStyle>
    </a:band2V>
    <a:lastCol>
      <a:tcTxStyle b="on"/>
      <a:tcStyle>
        <a:tcBdr>
          <a:left>
            <a:lnRef idx="2">
              <a:schemeClr val="accent1"/>
            </a:lnRef>
          </a:left>
          <a:right>
            <a:lnRef idx="1">
              <a:schemeClr val="accent1"/>
            </a:lnRef>
          </a:right>
          <a:top>
            <a:lnRef idx="1">
              <a:schemeClr val="accent1"/>
            </a:lnRef>
          </a:top>
          <a:bottom>
            <a:lnRef idx="1">
              <a:schemeClr val="accent1"/>
            </a:lnRef>
          </a:bottom>
          <a:insideH>
            <a:lnRef idx="1">
              <a:schemeClr val="accent1"/>
            </a:lnRef>
          </a:insideH>
          <a:insideV>
            <a:ln>
              <a:noFill/>
            </a:ln>
          </a:insideV>
        </a:tcBdr>
      </a:tcStyle>
    </a:lastCol>
    <a:firstCol>
      <a:tcTxStyle b="on"/>
      <a:tcStyle>
        <a:tcBdr>
          <a:left>
            <a:lnRef idx="1">
              <a:schemeClr val="accent1"/>
            </a:lnRef>
          </a:left>
          <a:right>
            <a:lnRef idx="2">
              <a:schemeClr val="accent1"/>
            </a:lnRef>
          </a:right>
          <a:top>
            <a:lnRef idx="1">
              <a:schemeClr val="accent1"/>
            </a:lnRef>
          </a:top>
          <a:bottom>
            <a:lnRef idx="1">
              <a:schemeClr val="accent1"/>
            </a:lnRef>
          </a:bottom>
          <a:insideH>
            <a:lnRef idx="1">
              <a:schemeClr val="accent1"/>
            </a:lnRef>
          </a:insideH>
          <a:insideV>
            <a:ln>
              <a:noFill/>
            </a:ln>
          </a:insideV>
        </a:tcBdr>
      </a:tcStyle>
    </a:firstCol>
    <a:lastRow>
      <a:tcTxStyle b="on"/>
      <a:tcStyle>
        <a:tcBdr>
          <a:left>
            <a:lnRef idx="1">
              <a:schemeClr val="accent1"/>
            </a:lnRef>
          </a:left>
          <a:right>
            <a:lnRef idx="1">
              <a:schemeClr val="accent1"/>
            </a:lnRef>
          </a:right>
          <a:top>
            <a:lnRef idx="2">
              <a:schemeClr val="accent1"/>
            </a:lnRef>
          </a:top>
          <a:bottom>
            <a:lnRef idx="2">
              <a:schemeClr val="accent1"/>
            </a:lnRef>
          </a:bottom>
          <a:insideH>
            <a:ln>
              <a:noFill/>
            </a:ln>
          </a:insideH>
          <a:insideV>
            <a:ln>
              <a:noFill/>
            </a:ln>
          </a:insideV>
        </a:tcBdr>
        <a:fill>
          <a:noFill/>
        </a:fill>
      </a:tcStyle>
    </a:lastRow>
    <a:firstRow>
      <a:tcTxStyle b="on">
        <a:fontRef idx="minor">
          <a:scrgbClr r="0" g="0" b="0"/>
        </a:fontRef>
        <a:schemeClr val="lt1"/>
      </a:tcTxStyle>
      <a:tcStyle>
        <a:tcBdr>
          <a:left>
            <a:lnRef idx="1">
              <a:schemeClr val="accent1"/>
            </a:lnRef>
          </a:left>
          <a:right>
            <a:lnRef idx="1">
              <a:schemeClr val="accent1"/>
            </a:lnRef>
          </a:right>
          <a:top>
            <a:lnRef idx="1">
              <a:schemeClr val="accent1"/>
            </a:lnRef>
          </a:top>
          <a:bottom>
            <a:lnRef idx="2">
              <a:schemeClr val="lt1"/>
            </a:lnRef>
          </a:bottom>
          <a:insideH>
            <a:ln>
              <a:noFill/>
            </a:ln>
          </a:insideH>
          <a:insideV>
            <a:ln>
              <a:noFill/>
            </a:ln>
          </a:insideV>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snapToGrid="0">
      <p:cViewPr varScale="1">
        <p:scale>
          <a:sx n="81" d="100"/>
          <a:sy n="81" d="100"/>
        </p:scale>
        <p:origin x="96" y="576"/>
      </p:cViewPr>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viewProps" Target="viewProps.xml"/><Relationship Id="rId2" Type="http://schemas.openxmlformats.org/officeDocument/2006/relationships/slide" Target="slides/slide1.xml"/><Relationship Id="rId16" Type="http://schemas.openxmlformats.org/officeDocument/2006/relationships/presProps" Target="presProps.xml"/><Relationship Id="rId20" Type="http://schemas.microsoft.com/office/2015/10/relationships/revisionInfo" Target="revisionInfo.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5" Type="http://schemas.openxmlformats.org/officeDocument/2006/relationships/slide" Target="slides/slide4.xml"/><Relationship Id="rId15" Type="http://schemas.openxmlformats.org/officeDocument/2006/relationships/slide" Target="slides/slide14.xml"/><Relationship Id="rId10" Type="http://schemas.openxmlformats.org/officeDocument/2006/relationships/slide" Target="slides/slide9.xml"/><Relationship Id="rId19" Type="http://schemas.openxmlformats.org/officeDocument/2006/relationships/tableStyles" Target="tableStyles.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grpSp>
        <p:nvGrpSpPr>
          <p:cNvPr id="89" name="Group 88"/>
          <p:cNvGrpSpPr/>
          <p:nvPr/>
        </p:nvGrpSpPr>
        <p:grpSpPr>
          <a:xfrm>
            <a:off x="-329674" y="-59376"/>
            <a:ext cx="12515851" cy="6923798"/>
            <a:chOff x="-329674" y="-51881"/>
            <a:chExt cx="12515851" cy="6923798"/>
          </a:xfrm>
        </p:grpSpPr>
        <p:sp>
          <p:nvSpPr>
            <p:cNvPr id="90"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3"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0"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1"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102"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3"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4"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5"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6"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7"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108"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1669293" y="1186483"/>
            <a:ext cx="8848345" cy="4477933"/>
            <a:chOff x="1669293" y="1186483"/>
            <a:chExt cx="8848345" cy="4477933"/>
          </a:xfrm>
        </p:grpSpPr>
        <p:sp>
          <p:nvSpPr>
            <p:cNvPr id="39" name="Rectangle 38"/>
            <p:cNvSpPr/>
            <p:nvPr/>
          </p:nvSpPr>
          <p:spPr>
            <a:xfrm>
              <a:off x="1674042" y="1186483"/>
              <a:ext cx="8843596"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41" name="Rectangle 40"/>
            <p:cNvSpPr/>
            <p:nvPr/>
          </p:nvSpPr>
          <p:spPr>
            <a:xfrm>
              <a:off x="1669293" y="1991156"/>
              <a:ext cx="8845667"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ctrTitle"/>
          </p:nvPr>
        </p:nvSpPr>
        <p:spPr>
          <a:xfrm>
            <a:off x="1759236" y="2075504"/>
            <a:ext cx="8679915" cy="1748729"/>
          </a:xfrm>
        </p:spPr>
        <p:txBody>
          <a:bodyPr bIns="0" anchor="b">
            <a:normAutofit/>
          </a:bodyPr>
          <a:lstStyle>
            <a:lvl1pPr algn="ctr">
              <a:lnSpc>
                <a:spcPct val="80000"/>
              </a:lnSpc>
              <a:defRPr sz="5400" spc="-150">
                <a:solidFill>
                  <a:srgbClr val="FFFEFF"/>
                </a:solidFill>
              </a:defRPr>
            </a:lvl1pPr>
          </a:lstStyle>
          <a:p>
            <a:r>
              <a:rPr lang="en-US"/>
              <a:t>Click to edit Master title style</a:t>
            </a:r>
          </a:p>
        </p:txBody>
      </p:sp>
      <p:sp>
        <p:nvSpPr>
          <p:cNvPr id="3" name="Subtitle 2"/>
          <p:cNvSpPr>
            <a:spLocks noGrp="1"/>
          </p:cNvSpPr>
          <p:nvPr>
            <p:ph type="subTitle" idx="1"/>
          </p:nvPr>
        </p:nvSpPr>
        <p:spPr>
          <a:xfrm>
            <a:off x="1759237" y="3906266"/>
            <a:ext cx="8673427" cy="1322587"/>
          </a:xfrm>
        </p:spPr>
        <p:txBody>
          <a:bodyPr tIns="0">
            <a:normAutofit/>
          </a:bodyPr>
          <a:lstStyle>
            <a:lvl1pPr marL="0" indent="0" algn="ctr">
              <a:lnSpc>
                <a:spcPct val="100000"/>
              </a:lnSpc>
              <a:buNone/>
              <a:defRPr sz="1800" b="0">
                <a:solidFill>
                  <a:srgbClr val="FFFEFF"/>
                </a:solidFill>
              </a:defRPr>
            </a:lvl1pPr>
            <a:lvl2pPr marL="457200" indent="0" algn="ctr">
              <a:buNone/>
              <a:defRPr sz="1800"/>
            </a:lvl2pPr>
            <a:lvl3pPr marL="914400" indent="0" algn="ctr">
              <a:buNone/>
              <a:defRPr sz="1800"/>
            </a:lvl3pPr>
            <a:lvl4pPr marL="1371600" indent="0" algn="ctr">
              <a:buNone/>
              <a:defRPr sz="1600"/>
            </a:lvl4pPr>
            <a:lvl5pPr marL="1828800" indent="0" algn="ctr">
              <a:buNone/>
              <a:defRPr sz="1600"/>
            </a:lvl5pPr>
            <a:lvl6pPr marL="2286000" indent="0" algn="ctr">
              <a:buNone/>
              <a:defRPr sz="1600"/>
            </a:lvl6pPr>
            <a:lvl7pPr marL="2743200" indent="0" algn="ctr">
              <a:buNone/>
              <a:defRPr sz="1600"/>
            </a:lvl7pPr>
            <a:lvl8pPr marL="3200400" indent="0" algn="ctr">
              <a:buNone/>
              <a:defRPr sz="1600"/>
            </a:lvl8pPr>
            <a:lvl9pPr marL="3657600" indent="0" algn="ctr">
              <a:buNone/>
              <a:defRPr sz="1600"/>
            </a:lvl9pPr>
          </a:lstStyle>
          <a:p>
            <a:r>
              <a:rPr lang="en-US"/>
              <a:t>Click to edit Master subtitle style</a:t>
            </a:r>
          </a:p>
        </p:txBody>
      </p:sp>
      <p:sp>
        <p:nvSpPr>
          <p:cNvPr id="4" name="Date Placeholder 3"/>
          <p:cNvSpPr>
            <a:spLocks noGrp="1"/>
          </p:cNvSpPr>
          <p:nvPr>
            <p:ph type="dt" sz="half" idx="10"/>
          </p:nvPr>
        </p:nvSpPr>
        <p:spPr>
          <a:xfrm>
            <a:off x="804672" y="320040"/>
            <a:ext cx="3657600" cy="320040"/>
          </a:xfrm>
        </p:spPr>
        <p:txBody>
          <a:bodyPr vert="horz" lIns="91440" tIns="45720" rIns="91440" bIns="45720" rtlCol="0" anchor="ctr"/>
          <a:lstStyle>
            <a:lvl1pPr>
              <a:defRPr lang="en-US"/>
            </a:lvl1pPr>
          </a:lstStyle>
          <a:p>
            <a:fld id="{48A87A34-81AB-432B-8DAE-1953F412C126}" type="datetimeFigureOut">
              <a:rPr lang="en-US" dirty="0"/>
              <a:pPr/>
              <a:t>9/25/2017</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grpSp>
        <p:nvGrpSpPr>
          <p:cNvPr id="75" name="Group 74"/>
          <p:cNvGrpSpPr/>
          <p:nvPr/>
        </p:nvGrpSpPr>
        <p:grpSpPr>
          <a:xfrm>
            <a:off x="-417513"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800144"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1"/>
          </a:xfrm>
        </p:spPr>
        <p:txBody>
          <a:bodyPr/>
          <a:lstStyle>
            <a:lvl1pPr>
              <a:defRPr>
                <a:solidFill>
                  <a:srgbClr val="FFFEFF"/>
                </a:solidFill>
              </a:defRPr>
            </a:lvl1pPr>
          </a:lstStyle>
          <a:p>
            <a:r>
              <a:rPr lang="en-US"/>
              <a:t>Click to edit Master title style</a:t>
            </a:r>
          </a:p>
        </p:txBody>
      </p:sp>
      <p:sp>
        <p:nvSpPr>
          <p:cNvPr id="3" name="Vertical Text Placeholder 2"/>
          <p:cNvSpPr>
            <a:spLocks noGrp="1"/>
          </p:cNvSpPr>
          <p:nvPr>
            <p:ph type="body" orient="vert" idx="1"/>
          </p:nvPr>
        </p:nvSpPr>
        <p:spPr>
          <a:xfrm>
            <a:off x="5109983" y="794719"/>
            <a:ext cx="6275035" cy="5257090"/>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9/25/2017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grpSp>
        <p:nvGrpSpPr>
          <p:cNvPr id="75" name="Group 74"/>
          <p:cNvGrpSpPr/>
          <p:nvPr/>
        </p:nvGrpSpPr>
        <p:grpSpPr>
          <a:xfrm flipH="1">
            <a:off x="0" y="0"/>
            <a:ext cx="12584114" cy="6853238"/>
            <a:chOff x="-417513" y="0"/>
            <a:chExt cx="12584114" cy="6853238"/>
          </a:xfrm>
        </p:grpSpPr>
        <p:sp>
          <p:nvSpPr>
            <p:cNvPr id="76"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3"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2" name="Group 21"/>
          <p:cNvGrpSpPr/>
          <p:nvPr/>
        </p:nvGrpSpPr>
        <p:grpSpPr>
          <a:xfrm>
            <a:off x="7718948" y="1699589"/>
            <a:ext cx="3674476" cy="3470421"/>
            <a:chOff x="697883" y="1816768"/>
            <a:chExt cx="3674476" cy="3470421"/>
          </a:xfrm>
        </p:grpSpPr>
        <p:sp>
          <p:nvSpPr>
            <p:cNvPr id="23" name="Rectangle 22"/>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4"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5" name="Rectangle 24"/>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Vertical Title 1"/>
          <p:cNvSpPr>
            <a:spLocks noGrp="1"/>
          </p:cNvSpPr>
          <p:nvPr>
            <p:ph type="title" orient="vert"/>
          </p:nvPr>
        </p:nvSpPr>
        <p:spPr>
          <a:xfrm>
            <a:off x="7807437" y="2349925"/>
            <a:ext cx="3501195" cy="2456442"/>
          </a:xfrm>
        </p:spPr>
        <p:txBody>
          <a:bodyPr vert="eaVert"/>
          <a:lstStyle>
            <a:lvl1pPr algn="l">
              <a:lnSpc>
                <a:spcPct val="80000"/>
              </a:lnSpc>
              <a:defRPr>
                <a:solidFill>
                  <a:srgbClr val="FFFEFF"/>
                </a:solidFill>
              </a:defRPr>
            </a:lvl1pPr>
          </a:lstStyle>
          <a:p>
            <a:r>
              <a:rPr lang="en-US"/>
              <a:t>Click to edit Master title style</a:t>
            </a:r>
          </a:p>
        </p:txBody>
      </p:sp>
      <p:sp>
        <p:nvSpPr>
          <p:cNvPr id="3" name="Vertical Text Placeholder 2"/>
          <p:cNvSpPr>
            <a:spLocks noGrp="1"/>
          </p:cNvSpPr>
          <p:nvPr>
            <p:ph type="body" orient="vert" idx="1"/>
          </p:nvPr>
        </p:nvSpPr>
        <p:spPr>
          <a:xfrm>
            <a:off x="802747" y="798444"/>
            <a:ext cx="6268622" cy="5257303"/>
          </a:xfrm>
        </p:spPr>
        <p:txBody>
          <a:bodyPr vert="eaVert"/>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9/25/2017</a:t>
            </a:fld>
            <a:endParaRPr lang="en-US"/>
          </a:p>
        </p:txBody>
      </p:sp>
      <p:sp>
        <p:nvSpPr>
          <p:cNvPr id="5" name="Footer Placeholder 4"/>
          <p:cNvSpPr>
            <a:spLocks noGrp="1"/>
          </p:cNvSpPr>
          <p:nvPr>
            <p:ph type="ftr" sz="quarter" idx="11"/>
          </p:nvPr>
        </p:nvSpPr>
        <p:spPr>
          <a:xfrm>
            <a:off x="804672" y="6227064"/>
            <a:ext cx="10588752" cy="320040"/>
          </a:xfrm>
        </p:spPr>
        <p:txBody>
          <a:body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grpSp>
        <p:nvGrpSpPr>
          <p:cNvPr id="80" name="Group 79"/>
          <p:cNvGrpSpPr/>
          <p:nvPr/>
        </p:nvGrpSpPr>
        <p:grpSpPr>
          <a:xfrm>
            <a:off x="-417513" y="0"/>
            <a:ext cx="12584114" cy="6853238"/>
            <a:chOff x="-417513" y="0"/>
            <a:chExt cx="12584114" cy="6853238"/>
          </a:xfrm>
        </p:grpSpPr>
        <p:sp>
          <p:nvSpPr>
            <p:cNvPr id="81"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0"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101"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7" name="Group 26"/>
          <p:cNvGrpSpPr/>
          <p:nvPr/>
        </p:nvGrpSpPr>
        <p:grpSpPr>
          <a:xfrm>
            <a:off x="800144" y="1699589"/>
            <a:ext cx="3674476" cy="3470421"/>
            <a:chOff x="697883" y="1816768"/>
            <a:chExt cx="3674476" cy="3470421"/>
          </a:xfrm>
        </p:grpSpPr>
        <p:sp>
          <p:nvSpPr>
            <p:cNvPr id="28" name="Rectangle 27"/>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9"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0" name="Rectangle 29"/>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49925"/>
            <a:ext cx="3498979" cy="2456442"/>
          </a:xfrm>
        </p:spPr>
        <p:txBody>
          <a:bodyPr/>
          <a:lstStyle>
            <a:lvl1pPr>
              <a:defRPr>
                <a:solidFill>
                  <a:srgbClr val="FFFEFF"/>
                </a:solidFill>
              </a:defRPr>
            </a:lvl1pPr>
          </a:lstStyle>
          <a:p>
            <a:r>
              <a:rPr lang="en-US"/>
              <a:t>Click to edit Master title style</a:t>
            </a:r>
          </a:p>
        </p:txBody>
      </p:sp>
      <p:sp>
        <p:nvSpPr>
          <p:cNvPr id="3" name="Content Placeholder 2"/>
          <p:cNvSpPr>
            <a:spLocks noGrp="1"/>
          </p:cNvSpPr>
          <p:nvPr>
            <p:ph idx="1"/>
          </p:nvPr>
        </p:nvSpPr>
        <p:spPr>
          <a:xfrm>
            <a:off x="5118447" y="803186"/>
            <a:ext cx="6281873" cy="5248622"/>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Date Placeholder 3"/>
          <p:cNvSpPr>
            <a:spLocks noGrp="1"/>
          </p:cNvSpPr>
          <p:nvPr>
            <p:ph type="dt" sz="half" idx="10"/>
          </p:nvPr>
        </p:nvSpPr>
        <p:spPr/>
        <p:txBody>
          <a:bodyPr/>
          <a:lstStyle/>
          <a:p>
            <a:fld id="{48A87A34-81AB-432B-8DAE-1953F412C126}" type="datetimeFigureOut">
              <a:rPr lang="en-US" dirty="0"/>
              <a:t>9/25/2017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spTree>
      <p:nvGrpSpPr>
        <p:cNvPr id="1" name=""/>
        <p:cNvGrpSpPr/>
        <p:nvPr/>
      </p:nvGrpSpPr>
      <p:grpSpPr>
        <a:xfrm>
          <a:off x="0" y="0"/>
          <a:ext cx="0" cy="0"/>
          <a:chOff x="0" y="0"/>
          <a:chExt cx="0" cy="0"/>
        </a:xfrm>
      </p:grpSpPr>
      <p:grpSp>
        <p:nvGrpSpPr>
          <p:cNvPr id="77" name="Group 76"/>
          <p:cNvGrpSpPr/>
          <p:nvPr/>
        </p:nvGrpSpPr>
        <p:grpSpPr>
          <a:xfrm>
            <a:off x="-329674" y="-59376"/>
            <a:ext cx="12515851" cy="6923798"/>
            <a:chOff x="-329674" y="-51881"/>
            <a:chExt cx="12515851" cy="6923798"/>
          </a:xfrm>
        </p:grpSpPr>
        <p:sp>
          <p:nvSpPr>
            <p:cNvPr id="78"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9" name="Group 8"/>
          <p:cNvGrpSpPr/>
          <p:nvPr/>
        </p:nvGrpSpPr>
        <p:grpSpPr>
          <a:xfrm>
            <a:off x="3259545" y="1186483"/>
            <a:ext cx="5666145" cy="4477933"/>
            <a:chOff x="3259545" y="1186483"/>
            <a:chExt cx="5666145" cy="4477933"/>
          </a:xfrm>
        </p:grpSpPr>
        <p:sp>
          <p:nvSpPr>
            <p:cNvPr id="99" name="Rectangle 98"/>
            <p:cNvSpPr/>
            <p:nvPr/>
          </p:nvSpPr>
          <p:spPr>
            <a:xfrm>
              <a:off x="3259545" y="1186483"/>
              <a:ext cx="5657881" cy="716184"/>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0" name="Isosceles Triangle 39"/>
            <p:cNvSpPr/>
            <p:nvPr/>
          </p:nvSpPr>
          <p:spPr>
            <a:xfrm rot="10800000">
              <a:off x="5892384" y="5313353"/>
              <a:ext cx="407233" cy="35106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101" name="Rectangle 100"/>
            <p:cNvSpPr/>
            <p:nvPr/>
          </p:nvSpPr>
          <p:spPr>
            <a:xfrm>
              <a:off x="3259545" y="1991156"/>
              <a:ext cx="5666145" cy="3322196"/>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3344216" y="2074730"/>
            <a:ext cx="5490224" cy="1689390"/>
          </a:xfrm>
        </p:spPr>
        <p:txBody>
          <a:bodyPr bIns="0" anchor="b">
            <a:normAutofit/>
          </a:bodyPr>
          <a:lstStyle>
            <a:lvl1pPr algn="ctr">
              <a:defRPr sz="4400">
                <a:solidFill>
                  <a:srgbClr val="FFFEFF"/>
                </a:solidFill>
              </a:defRPr>
            </a:lvl1pPr>
          </a:lstStyle>
          <a:p>
            <a:r>
              <a:rPr lang="en-US"/>
              <a:t>Click to edit Master title style</a:t>
            </a:r>
          </a:p>
        </p:txBody>
      </p:sp>
      <p:sp>
        <p:nvSpPr>
          <p:cNvPr id="3" name="Text Placeholder 2"/>
          <p:cNvSpPr>
            <a:spLocks noGrp="1"/>
          </p:cNvSpPr>
          <p:nvPr>
            <p:ph type="body" idx="1"/>
          </p:nvPr>
        </p:nvSpPr>
        <p:spPr>
          <a:xfrm>
            <a:off x="3344215" y="3846851"/>
            <a:ext cx="5490223" cy="1383770"/>
          </a:xfrm>
        </p:spPr>
        <p:txBody>
          <a:bodyPr tIns="0">
            <a:normAutofit/>
          </a:bodyPr>
          <a:lstStyle>
            <a:lvl1pPr marL="0" indent="0" algn="ctr">
              <a:buNone/>
              <a:defRPr sz="1800">
                <a:solidFill>
                  <a:srgbClr val="FFFEFF"/>
                </a:solidFill>
              </a:defRPr>
            </a:lvl1pPr>
            <a:lvl2pPr marL="457200" indent="0">
              <a:buNone/>
              <a:defRPr sz="1800">
                <a:solidFill>
                  <a:schemeClr val="tx1">
                    <a:tint val="75000"/>
                  </a:schemeClr>
                </a:solidFill>
              </a:defRPr>
            </a:lvl2pPr>
            <a:lvl3pPr marL="914400" indent="0">
              <a:buNone/>
              <a:defRPr sz="1800">
                <a:solidFill>
                  <a:schemeClr val="tx1">
                    <a:tint val="75000"/>
                  </a:schemeClr>
                </a:solidFill>
              </a:defRPr>
            </a:lvl3pPr>
            <a:lvl4pPr marL="1371600" indent="0">
              <a:buNone/>
              <a:defRPr sz="1600">
                <a:solidFill>
                  <a:schemeClr val="tx1">
                    <a:tint val="75000"/>
                  </a:schemeClr>
                </a:solidFill>
              </a:defRPr>
            </a:lvl4pPr>
            <a:lvl5pPr marL="1828800" indent="0">
              <a:buNone/>
              <a:defRPr sz="1600">
                <a:solidFill>
                  <a:schemeClr val="tx1">
                    <a:tint val="75000"/>
                  </a:schemeClr>
                </a:solidFill>
              </a:defRPr>
            </a:lvl5pPr>
            <a:lvl6pPr marL="2286000" indent="0">
              <a:buNone/>
              <a:defRPr sz="1600">
                <a:solidFill>
                  <a:schemeClr val="tx1">
                    <a:tint val="75000"/>
                  </a:schemeClr>
                </a:solidFill>
              </a:defRPr>
            </a:lvl6pPr>
            <a:lvl7pPr marL="2743200" indent="0">
              <a:buNone/>
              <a:defRPr sz="1600">
                <a:solidFill>
                  <a:schemeClr val="tx1">
                    <a:tint val="75000"/>
                  </a:schemeClr>
                </a:solidFill>
              </a:defRPr>
            </a:lvl7pPr>
            <a:lvl8pPr marL="3200400" indent="0">
              <a:buNone/>
              <a:defRPr sz="1600">
                <a:solidFill>
                  <a:schemeClr val="tx1">
                    <a:tint val="75000"/>
                  </a:schemeClr>
                </a:solidFill>
              </a:defRPr>
            </a:lvl8pPr>
            <a:lvl9pPr marL="3657600" indent="0">
              <a:buNone/>
              <a:defRPr sz="1600">
                <a:solidFill>
                  <a:schemeClr val="tx1">
                    <a:tint val="75000"/>
                  </a:schemeClr>
                </a:solidFill>
              </a:defRPr>
            </a:lvl9pPr>
          </a:lstStyle>
          <a:p>
            <a:pPr lvl="0"/>
            <a:r>
              <a:rPr lang="en-US"/>
              <a:t>Edit Master text styles</a:t>
            </a:r>
          </a:p>
        </p:txBody>
      </p:sp>
      <p:sp>
        <p:nvSpPr>
          <p:cNvPr id="4" name="Date Placeholder 3"/>
          <p:cNvSpPr>
            <a:spLocks noGrp="1"/>
          </p:cNvSpPr>
          <p:nvPr>
            <p:ph type="dt" sz="half" idx="10"/>
          </p:nvPr>
        </p:nvSpPr>
        <p:spPr>
          <a:xfrm>
            <a:off x="804672" y="320040"/>
            <a:ext cx="3657600" cy="320040"/>
          </a:xfrm>
        </p:spPr>
        <p:txBody>
          <a:bodyPr/>
          <a:lstStyle/>
          <a:p>
            <a:fld id="{48A87A34-81AB-432B-8DAE-1953F412C126}" type="datetimeFigureOut">
              <a:rPr lang="en-US" dirty="0"/>
              <a:t>9/25/2017</a:t>
            </a:fld>
            <a:endParaRPr lang="en-US"/>
          </a:p>
        </p:txBody>
      </p:sp>
      <p:sp>
        <p:nvSpPr>
          <p:cNvPr id="5" name="Footer Placeholder 4"/>
          <p:cNvSpPr>
            <a:spLocks noGrp="1"/>
          </p:cNvSpPr>
          <p:nvPr>
            <p:ph type="ftr" sz="quarter" idx="11"/>
          </p:nvPr>
        </p:nvSpPr>
        <p:spPr>
          <a:xfrm>
            <a:off x="804672" y="6227064"/>
            <a:ext cx="10588752" cy="320040"/>
          </a:xfrm>
        </p:spPr>
        <p:txBody>
          <a:bodyPr/>
          <a:lstStyle>
            <a:lvl1pPr algn="ctr">
              <a:defRPr/>
            </a:lvl1pPr>
          </a:lstStyle>
          <a:p>
            <a:endParaRPr lang="en-US"/>
          </a:p>
        </p:txBody>
      </p:sp>
      <p:sp>
        <p:nvSpPr>
          <p:cNvPr id="6" name="Slide Number Placeholder 5"/>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a:p>
        </p:txBody>
      </p:sp>
    </p:spTree>
  </p:cSld>
  <p:clrMapOvr>
    <a:masterClrMapping/>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grpSp>
        <p:nvGrpSpPr>
          <p:cNvPr id="37" name="Group 36"/>
          <p:cNvGrpSpPr/>
          <p:nvPr/>
        </p:nvGrpSpPr>
        <p:grpSpPr>
          <a:xfrm>
            <a:off x="-417513" y="0"/>
            <a:ext cx="12584114" cy="6853238"/>
            <a:chOff x="-417513" y="0"/>
            <a:chExt cx="12584114" cy="6853238"/>
          </a:xfrm>
        </p:grpSpPr>
        <p:sp>
          <p:nvSpPr>
            <p:cNvPr id="3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3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59" name="Group 58"/>
          <p:cNvGrpSpPr/>
          <p:nvPr/>
        </p:nvGrpSpPr>
        <p:grpSpPr>
          <a:xfrm>
            <a:off x="800144" y="1699589"/>
            <a:ext cx="3674476" cy="3470421"/>
            <a:chOff x="697883" y="1816768"/>
            <a:chExt cx="3674476" cy="3470421"/>
          </a:xfrm>
        </p:grpSpPr>
        <p:sp>
          <p:nvSpPr>
            <p:cNvPr id="60" name="Rectangle 59"/>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1"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2" name="Rectangle 61"/>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0" y="2339669"/>
            <a:ext cx="3500828" cy="2470065"/>
          </a:xfrm>
        </p:spPr>
        <p:txBody>
          <a:bodyPr lIns="91440" tIns="91440" rIns="91440" bIns="91440"/>
          <a:lstStyle>
            <a:lvl1pPr>
              <a:defRPr>
                <a:solidFill>
                  <a:srgbClr val="FFFEFF"/>
                </a:solidFill>
              </a:defRPr>
            </a:lvl1pPr>
          </a:lstStyle>
          <a:p>
            <a:r>
              <a:rPr lang="en-US"/>
              <a:t>Click to edit Master title style</a:t>
            </a:r>
          </a:p>
        </p:txBody>
      </p:sp>
      <p:sp>
        <p:nvSpPr>
          <p:cNvPr id="3" name="Content Placeholder 2"/>
          <p:cNvSpPr>
            <a:spLocks noGrp="1"/>
          </p:cNvSpPr>
          <p:nvPr>
            <p:ph sz="half" idx="1"/>
          </p:nvPr>
        </p:nvSpPr>
        <p:spPr>
          <a:xfrm>
            <a:off x="5120878" y="803187"/>
            <a:ext cx="6269591" cy="2382651"/>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Content Placeholder 3"/>
          <p:cNvSpPr>
            <a:spLocks noGrp="1"/>
          </p:cNvSpPr>
          <p:nvPr>
            <p:ph sz="half" idx="2"/>
          </p:nvPr>
        </p:nvSpPr>
        <p:spPr>
          <a:xfrm>
            <a:off x="5118447" y="3672162"/>
            <a:ext cx="6272022" cy="2383586"/>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9/25/2017</a:t>
            </a:fld>
            <a:endParaRPr lang="en-US"/>
          </a:p>
        </p:txBody>
      </p:sp>
      <p:sp>
        <p:nvSpPr>
          <p:cNvPr id="6" name="Footer Placeholder 5"/>
          <p:cNvSpPr>
            <a:spLocks noGrp="1"/>
          </p:cNvSpPr>
          <p:nvPr>
            <p:ph type="ftr" sz="quarter" idx="11"/>
          </p:nvPr>
        </p:nvSpPr>
        <p:spPr>
          <a:xfrm>
            <a:off x="804672" y="6227064"/>
            <a:ext cx="10588752" cy="320040"/>
          </a:xfrm>
        </p:spPr>
        <p:txBody>
          <a:bodyPr/>
          <a:lstStyle/>
          <a:p>
            <a:endParaRPr lang="en-US"/>
          </a:p>
        </p:txBody>
      </p:sp>
      <p:sp>
        <p:nvSpPr>
          <p:cNvPr id="7" name="Slide Number Placeholder 6"/>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grpSp>
        <p:nvGrpSpPr>
          <p:cNvPr id="39" name="Group 38"/>
          <p:cNvGrpSpPr/>
          <p:nvPr/>
        </p:nvGrpSpPr>
        <p:grpSpPr>
          <a:xfrm>
            <a:off x="-417513" y="0"/>
            <a:ext cx="12584114" cy="6853238"/>
            <a:chOff x="-417513" y="0"/>
            <a:chExt cx="12584114" cy="6853238"/>
          </a:xfrm>
        </p:grpSpPr>
        <p:sp>
          <p:nvSpPr>
            <p:cNvPr id="40"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1"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2"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3"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4"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5"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46"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7"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8"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49"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0"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1"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2"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3"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4"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5"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56"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57"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8"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59"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60"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61" name="Group 60"/>
          <p:cNvGrpSpPr/>
          <p:nvPr/>
        </p:nvGrpSpPr>
        <p:grpSpPr>
          <a:xfrm>
            <a:off x="800144" y="1699589"/>
            <a:ext cx="3674476" cy="3470421"/>
            <a:chOff x="697883" y="1816768"/>
            <a:chExt cx="3674476" cy="3470421"/>
          </a:xfrm>
        </p:grpSpPr>
        <p:sp>
          <p:nvSpPr>
            <p:cNvPr id="62" name="Rectangle 6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3"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64" name="Rectangle 63"/>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9001" y="2363915"/>
            <a:ext cx="3500828" cy="2460497"/>
          </a:xfrm>
        </p:spPr>
        <p:txBody>
          <a:bodyPr lIns="91440" tIns="91440" rIns="91440" bIns="91440"/>
          <a:lstStyle>
            <a:lvl1pPr>
              <a:defRPr>
                <a:solidFill>
                  <a:srgbClr val="FFFEFF"/>
                </a:solidFill>
              </a:defRPr>
            </a:lvl1pPr>
          </a:lstStyle>
          <a:p>
            <a:r>
              <a:rPr lang="en-US"/>
              <a:t>Click to edit Master title style</a:t>
            </a:r>
          </a:p>
        </p:txBody>
      </p:sp>
      <p:sp>
        <p:nvSpPr>
          <p:cNvPr id="3" name="Text Placeholder 2"/>
          <p:cNvSpPr>
            <a:spLocks noGrp="1"/>
          </p:cNvSpPr>
          <p:nvPr>
            <p:ph type="body" idx="1"/>
          </p:nvPr>
        </p:nvSpPr>
        <p:spPr>
          <a:xfrm>
            <a:off x="5125137" y="803185"/>
            <a:ext cx="6265088"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4" name="Content Placeholder 3"/>
          <p:cNvSpPr>
            <a:spLocks noGrp="1"/>
          </p:cNvSpPr>
          <p:nvPr>
            <p:ph sz="half" idx="2"/>
          </p:nvPr>
        </p:nvSpPr>
        <p:spPr>
          <a:xfrm>
            <a:off x="5125305" y="1488985"/>
            <a:ext cx="6264350" cy="1696853"/>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5" name="Text Placeholder 4"/>
          <p:cNvSpPr>
            <a:spLocks noGrp="1"/>
          </p:cNvSpPr>
          <p:nvPr>
            <p:ph type="body" sz="quarter" idx="3"/>
          </p:nvPr>
        </p:nvSpPr>
        <p:spPr>
          <a:xfrm>
            <a:off x="5118653" y="3665887"/>
            <a:ext cx="6264414" cy="685800"/>
          </a:xfrm>
        </p:spPr>
        <p:txBody>
          <a:bodyPr anchor="ctr">
            <a:noAutofit/>
          </a:bodyPr>
          <a:lstStyle>
            <a:lvl1pPr marL="0" indent="0" algn="l">
              <a:lnSpc>
                <a:spcPct val="100000"/>
              </a:lnSpc>
              <a:buNone/>
              <a:defRPr sz="2200" b="0" cap="all" baseline="0">
                <a:solidFill>
                  <a:schemeClr val="accent1"/>
                </a:solidFill>
              </a:defRPr>
            </a:lvl1pPr>
            <a:lvl2pPr marL="457200" indent="0">
              <a:buNone/>
              <a:defRPr sz="2000" b="1"/>
            </a:lvl2pPr>
            <a:lvl3pPr marL="914400" indent="0">
              <a:buNone/>
              <a:defRPr sz="1800" b="1"/>
            </a:lvl3pPr>
            <a:lvl4pPr marL="1371600" indent="0">
              <a:buNone/>
              <a:defRPr sz="1600" b="1"/>
            </a:lvl4pPr>
            <a:lvl5pPr marL="1828800" indent="0">
              <a:buNone/>
              <a:defRPr sz="1600" b="1"/>
            </a:lvl5pPr>
            <a:lvl6pPr marL="2286000" indent="0">
              <a:buNone/>
              <a:defRPr sz="1600" b="1"/>
            </a:lvl6pPr>
            <a:lvl7pPr marL="2743200" indent="0">
              <a:buNone/>
              <a:defRPr sz="1600" b="1"/>
            </a:lvl7pPr>
            <a:lvl8pPr marL="3200400" indent="0">
              <a:buNone/>
              <a:defRPr sz="1600" b="1"/>
            </a:lvl8pPr>
            <a:lvl9pPr marL="3657600" indent="0">
              <a:buNone/>
              <a:defRPr sz="1600" b="1"/>
            </a:lvl9pPr>
          </a:lstStyle>
          <a:p>
            <a:pPr lvl="0"/>
            <a:r>
              <a:rPr lang="en-US"/>
              <a:t>Edit Master text styles</a:t>
            </a:r>
          </a:p>
        </p:txBody>
      </p:sp>
      <p:sp>
        <p:nvSpPr>
          <p:cNvPr id="6" name="Content Placeholder 5"/>
          <p:cNvSpPr>
            <a:spLocks noGrp="1"/>
          </p:cNvSpPr>
          <p:nvPr>
            <p:ph sz="quarter" idx="4"/>
          </p:nvPr>
        </p:nvSpPr>
        <p:spPr>
          <a:xfrm>
            <a:off x="5118447" y="4351687"/>
            <a:ext cx="6265588" cy="1704060"/>
          </a:xfrm>
        </p:spPr>
        <p:txBody>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7" name="Date Placeholder 6"/>
          <p:cNvSpPr>
            <a:spLocks noGrp="1"/>
          </p:cNvSpPr>
          <p:nvPr>
            <p:ph type="dt" sz="half" idx="10"/>
          </p:nvPr>
        </p:nvSpPr>
        <p:spPr>
          <a:xfrm>
            <a:off x="804672" y="320040"/>
            <a:ext cx="3657600" cy="320040"/>
          </a:xfrm>
        </p:spPr>
        <p:txBody>
          <a:bodyPr/>
          <a:lstStyle/>
          <a:p>
            <a:fld id="{48A87A34-81AB-432B-8DAE-1953F412C126}" type="datetimeFigureOut">
              <a:rPr lang="en-US" dirty="0"/>
              <a:t>9/25/2017</a:t>
            </a:fld>
            <a:endParaRPr lang="en-US"/>
          </a:p>
        </p:txBody>
      </p:sp>
      <p:sp>
        <p:nvSpPr>
          <p:cNvPr id="8" name="Footer Placeholder 7"/>
          <p:cNvSpPr>
            <a:spLocks noGrp="1"/>
          </p:cNvSpPr>
          <p:nvPr>
            <p:ph type="ftr" sz="quarter" idx="11"/>
          </p:nvPr>
        </p:nvSpPr>
        <p:spPr>
          <a:xfrm>
            <a:off x="804672" y="6227064"/>
            <a:ext cx="10588752" cy="320040"/>
          </a:xfrm>
        </p:spPr>
        <p:txBody>
          <a:bodyPr/>
          <a:lstStyle/>
          <a:p>
            <a:endParaRPr lang="en-US"/>
          </a:p>
        </p:txBody>
      </p:sp>
      <p:sp>
        <p:nvSpPr>
          <p:cNvPr id="9" name="Slide Number Placeholder 8"/>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grpSp>
        <p:nvGrpSpPr>
          <p:cNvPr id="77" name="Group 76"/>
          <p:cNvGrpSpPr/>
          <p:nvPr/>
        </p:nvGrpSpPr>
        <p:grpSpPr>
          <a:xfrm>
            <a:off x="-417513" y="0"/>
            <a:ext cx="12584114" cy="6853238"/>
            <a:chOff x="-417513" y="0"/>
            <a:chExt cx="12584114" cy="6853238"/>
          </a:xfrm>
        </p:grpSpPr>
        <p:sp>
          <p:nvSpPr>
            <p:cNvPr id="78"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9"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0"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1"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2"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3"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1"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2"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4"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5"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4" name="Group 23"/>
          <p:cNvGrpSpPr/>
          <p:nvPr/>
        </p:nvGrpSpPr>
        <p:grpSpPr>
          <a:xfrm>
            <a:off x="800144" y="1699589"/>
            <a:ext cx="3674476" cy="3470421"/>
            <a:chOff x="697883" y="1816768"/>
            <a:chExt cx="3674476" cy="3470421"/>
          </a:xfrm>
        </p:grpSpPr>
        <p:sp>
          <p:nvSpPr>
            <p:cNvPr id="25" name="Rectangle 24"/>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6"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27" name="Rectangle 26"/>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2" y="2349925"/>
            <a:ext cx="3501196" cy="2456442"/>
          </a:xfrm>
        </p:spPr>
        <p:txBody>
          <a:bodyPr/>
          <a:lstStyle>
            <a:lvl1pPr>
              <a:defRPr>
                <a:solidFill>
                  <a:srgbClr val="FFFEFF"/>
                </a:solidFill>
              </a:defRPr>
            </a:lvl1pPr>
          </a:lstStyle>
          <a:p>
            <a:r>
              <a:rPr lang="en-US"/>
              <a:t>Click to edit Master title style</a:t>
            </a:r>
          </a:p>
        </p:txBody>
      </p:sp>
      <p:sp>
        <p:nvSpPr>
          <p:cNvPr id="3" name="Date Placeholder 2"/>
          <p:cNvSpPr>
            <a:spLocks noGrp="1"/>
          </p:cNvSpPr>
          <p:nvPr>
            <p:ph type="dt" sz="half" idx="10"/>
          </p:nvPr>
        </p:nvSpPr>
        <p:spPr/>
        <p:txBody>
          <a:bodyPr/>
          <a:lstStyle/>
          <a:p>
            <a:fld id="{48A87A34-81AB-432B-8DAE-1953F412C126}" type="datetimeFigureOut">
              <a:rPr lang="en-US" dirty="0"/>
              <a:t>9/25/2017</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a:xfrm>
            <a:off x="804672" y="320040"/>
            <a:ext cx="3657600" cy="320040"/>
          </a:xfrm>
        </p:spPr>
        <p:txBody>
          <a:bodyPr/>
          <a:lstStyle/>
          <a:p>
            <a:fld id="{48A87A34-81AB-432B-8DAE-1953F412C126}" type="datetimeFigureOut">
              <a:rPr lang="en-US" dirty="0"/>
              <a:t>9/25/2017</a:t>
            </a:fld>
            <a:endParaRPr lang="en-US"/>
          </a:p>
        </p:txBody>
      </p:sp>
      <p:sp>
        <p:nvSpPr>
          <p:cNvPr id="3" name="Footer Placeholder 2"/>
          <p:cNvSpPr>
            <a:spLocks noGrp="1"/>
          </p:cNvSpPr>
          <p:nvPr>
            <p:ph type="ftr" sz="quarter" idx="11"/>
          </p:nvPr>
        </p:nvSpPr>
        <p:spPr>
          <a:xfrm>
            <a:off x="804672" y="6227064"/>
            <a:ext cx="10588752" cy="320040"/>
          </a:xfrm>
        </p:spPr>
        <p:txBody>
          <a:bodyPr/>
          <a:lstStyle/>
          <a:p>
            <a:endParaRPr lang="en-US"/>
          </a:p>
        </p:txBody>
      </p:sp>
      <p:sp>
        <p:nvSpPr>
          <p:cNvPr id="4" name="Slide Number Placeholder 3"/>
          <p:cNvSpPr>
            <a:spLocks noGrp="1"/>
          </p:cNvSpPr>
          <p:nvPr>
            <p:ph type="sldNum" sz="quarter" idx="12"/>
          </p:nvPr>
        </p:nvSpPr>
        <p:spPr>
          <a:xfrm>
            <a:off x="10469880" y="320040"/>
            <a:ext cx="914400" cy="320040"/>
          </a:xfrm>
        </p:spPr>
        <p:txBody>
          <a:bodyPr/>
          <a:lstStyle/>
          <a:p>
            <a:fld id="{6D22F896-40B5-4ADD-8801-0D06FADFA095}" type="slidenum">
              <a:rPr lang="en-US" dirty="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grpSp>
        <p:nvGrpSpPr>
          <p:cNvPr id="74" name="Group 73"/>
          <p:cNvGrpSpPr/>
          <p:nvPr/>
        </p:nvGrpSpPr>
        <p:grpSpPr>
          <a:xfrm>
            <a:off x="-417513" y="0"/>
            <a:ext cx="12584114" cy="6853238"/>
            <a:chOff x="-417513" y="0"/>
            <a:chExt cx="12584114" cy="6853238"/>
          </a:xfrm>
        </p:grpSpPr>
        <p:sp>
          <p:nvSpPr>
            <p:cNvPr id="75" name="Freeform 5"/>
            <p:cNvSpPr/>
            <p:nvPr/>
          </p:nvSpPr>
          <p:spPr bwMode="auto">
            <a:xfrm>
              <a:off x="1306513" y="0"/>
              <a:ext cx="3862388" cy="6843713"/>
            </a:xfrm>
            <a:custGeom>
              <a:avLst/>
              <a:gdLst/>
              <a:ahLst/>
              <a:cxnLst/>
              <a:rect l="0" t="0" r="r" b="b"/>
              <a:pathLst>
                <a:path w="813" h="1440">
                  <a:moveTo>
                    <a:pt x="813" y="0"/>
                  </a:moveTo>
                  <a:cubicBezTo>
                    <a:pt x="331" y="221"/>
                    <a:pt x="0" y="1039"/>
                    <a:pt x="43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6" name="Freeform 6"/>
            <p:cNvSpPr/>
            <p:nvPr/>
          </p:nvSpPr>
          <p:spPr bwMode="auto">
            <a:xfrm>
              <a:off x="10626725" y="9525"/>
              <a:ext cx="1539875" cy="555625"/>
            </a:xfrm>
            <a:custGeom>
              <a:avLst/>
              <a:gdLst/>
              <a:ahLst/>
              <a:cxnLst/>
              <a:rect l="0" t="0" r="r" b="b"/>
              <a:pathLst>
                <a:path w="324" h="117">
                  <a:moveTo>
                    <a:pt x="324" y="117"/>
                  </a:moveTo>
                  <a:cubicBezTo>
                    <a:pt x="223" y="64"/>
                    <a:pt x="107" y="2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7" name="Freeform 7"/>
            <p:cNvSpPr/>
            <p:nvPr/>
          </p:nvSpPr>
          <p:spPr bwMode="auto">
            <a:xfrm>
              <a:off x="10247313" y="5013325"/>
              <a:ext cx="1919288" cy="1830388"/>
            </a:xfrm>
            <a:custGeom>
              <a:avLst/>
              <a:gdLst/>
              <a:ahLst/>
              <a:cxnLst/>
              <a:rect l="0" t="0" r="r" b="b"/>
              <a:pathLst>
                <a:path w="404" h="385">
                  <a:moveTo>
                    <a:pt x="0" y="385"/>
                  </a:moveTo>
                  <a:cubicBezTo>
                    <a:pt x="146" y="272"/>
                    <a:pt x="285" y="142"/>
                    <a:pt x="404"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78" name="Freeform 8"/>
            <p:cNvSpPr/>
            <p:nvPr/>
          </p:nvSpPr>
          <p:spPr bwMode="auto">
            <a:xfrm>
              <a:off x="1120775" y="0"/>
              <a:ext cx="3676650" cy="6843713"/>
            </a:xfrm>
            <a:custGeom>
              <a:avLst/>
              <a:gdLst/>
              <a:ahLst/>
              <a:cxnLst/>
              <a:rect l="0" t="0" r="r" b="b"/>
              <a:pathLst>
                <a:path w="774" h="1440">
                  <a:moveTo>
                    <a:pt x="774" y="0"/>
                  </a:moveTo>
                  <a:cubicBezTo>
                    <a:pt x="312" y="240"/>
                    <a:pt x="0" y="1034"/>
                    <a:pt x="411" y="144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79" name="Freeform 9"/>
            <p:cNvSpPr/>
            <p:nvPr/>
          </p:nvSpPr>
          <p:spPr bwMode="auto">
            <a:xfrm>
              <a:off x="11202988" y="9525"/>
              <a:ext cx="963613" cy="366713"/>
            </a:xfrm>
            <a:custGeom>
              <a:avLst/>
              <a:gdLst/>
              <a:ahLst/>
              <a:cxnLst/>
              <a:rect l="0" t="0" r="r" b="b"/>
              <a:pathLst>
                <a:path w="203" h="77">
                  <a:moveTo>
                    <a:pt x="203" y="77"/>
                  </a:moveTo>
                  <a:cubicBezTo>
                    <a:pt x="138" y="46"/>
                    <a:pt x="68" y="2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0" name="Freeform 10"/>
            <p:cNvSpPr/>
            <p:nvPr/>
          </p:nvSpPr>
          <p:spPr bwMode="auto">
            <a:xfrm>
              <a:off x="10494963" y="5275263"/>
              <a:ext cx="1666875" cy="1577975"/>
            </a:xfrm>
            <a:custGeom>
              <a:avLst/>
              <a:gdLst/>
              <a:ahLst/>
              <a:cxnLst/>
              <a:rect l="0" t="0" r="r" b="b"/>
              <a:pathLst>
                <a:path w="351" h="332">
                  <a:moveTo>
                    <a:pt x="0" y="332"/>
                  </a:moveTo>
                  <a:cubicBezTo>
                    <a:pt x="125" y="232"/>
                    <a:pt x="245" y="121"/>
                    <a:pt x="351"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1" name="Freeform 11"/>
            <p:cNvSpPr/>
            <p:nvPr/>
          </p:nvSpPr>
          <p:spPr bwMode="auto">
            <a:xfrm>
              <a:off x="1001713" y="0"/>
              <a:ext cx="3621088" cy="6843713"/>
            </a:xfrm>
            <a:custGeom>
              <a:avLst/>
              <a:gdLst/>
              <a:ahLst/>
              <a:cxnLst/>
              <a:rect l="0" t="0" r="r" b="b"/>
              <a:pathLst>
                <a:path w="762" h="1440">
                  <a:moveTo>
                    <a:pt x="762" y="0"/>
                  </a:moveTo>
                  <a:cubicBezTo>
                    <a:pt x="308" y="245"/>
                    <a:pt x="0" y="1033"/>
                    <a:pt x="403"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12"/>
            <p:cNvSpPr/>
            <p:nvPr/>
          </p:nvSpPr>
          <p:spPr bwMode="auto">
            <a:xfrm>
              <a:off x="11501438" y="9525"/>
              <a:ext cx="665163" cy="257175"/>
            </a:xfrm>
            <a:custGeom>
              <a:avLst/>
              <a:gdLst/>
              <a:ahLst/>
              <a:cxnLst/>
              <a:rect l="0" t="0" r="r" b="b"/>
              <a:pathLst>
                <a:path w="140" h="54">
                  <a:moveTo>
                    <a:pt x="140" y="54"/>
                  </a:moveTo>
                  <a:cubicBezTo>
                    <a:pt x="95" y="34"/>
                    <a:pt x="48" y="16"/>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13"/>
            <p:cNvSpPr/>
            <p:nvPr/>
          </p:nvSpPr>
          <p:spPr bwMode="auto">
            <a:xfrm>
              <a:off x="10641013" y="5408613"/>
              <a:ext cx="1525588" cy="1435100"/>
            </a:xfrm>
            <a:custGeom>
              <a:avLst/>
              <a:gdLst/>
              <a:ahLst/>
              <a:cxnLst/>
              <a:rect l="0" t="0" r="r" b="b"/>
              <a:pathLst>
                <a:path w="321" h="302">
                  <a:moveTo>
                    <a:pt x="0" y="302"/>
                  </a:moveTo>
                  <a:cubicBezTo>
                    <a:pt x="114" y="210"/>
                    <a:pt x="223" y="109"/>
                    <a:pt x="321"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4" name="Freeform 14"/>
            <p:cNvSpPr/>
            <p:nvPr/>
          </p:nvSpPr>
          <p:spPr bwMode="auto">
            <a:xfrm>
              <a:off x="1001713" y="0"/>
              <a:ext cx="3244850" cy="6843713"/>
            </a:xfrm>
            <a:custGeom>
              <a:avLst/>
              <a:gdLst/>
              <a:ahLst/>
              <a:cxnLst/>
              <a:rect l="0" t="0" r="r" b="b"/>
              <a:pathLst>
                <a:path w="683" h="1440">
                  <a:moveTo>
                    <a:pt x="683" y="0"/>
                  </a:moveTo>
                  <a:cubicBezTo>
                    <a:pt x="258" y="256"/>
                    <a:pt x="0" y="1041"/>
                    <a:pt x="355"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15"/>
            <p:cNvSpPr/>
            <p:nvPr/>
          </p:nvSpPr>
          <p:spPr bwMode="auto">
            <a:xfrm>
              <a:off x="10802938" y="5518150"/>
              <a:ext cx="1363663" cy="1325563"/>
            </a:xfrm>
            <a:custGeom>
              <a:avLst/>
              <a:gdLst/>
              <a:ahLst/>
              <a:cxnLst/>
              <a:rect l="0" t="0" r="r" b="b"/>
              <a:pathLst>
                <a:path w="287" h="279">
                  <a:moveTo>
                    <a:pt x="0" y="279"/>
                  </a:moveTo>
                  <a:cubicBezTo>
                    <a:pt x="101" y="193"/>
                    <a:pt x="198" y="100"/>
                    <a:pt x="287"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6"/>
            <p:cNvSpPr/>
            <p:nvPr/>
          </p:nvSpPr>
          <p:spPr bwMode="auto">
            <a:xfrm>
              <a:off x="889000" y="0"/>
              <a:ext cx="3230563" cy="6843713"/>
            </a:xfrm>
            <a:custGeom>
              <a:avLst/>
              <a:gdLst/>
              <a:ahLst/>
              <a:cxnLst/>
              <a:rect l="0" t="0" r="r" b="b"/>
              <a:pathLst>
                <a:path w="680" h="1440">
                  <a:moveTo>
                    <a:pt x="680" y="0"/>
                  </a:moveTo>
                  <a:cubicBezTo>
                    <a:pt x="257" y="265"/>
                    <a:pt x="0" y="1026"/>
                    <a:pt x="337"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7"/>
            <p:cNvSpPr/>
            <p:nvPr/>
          </p:nvSpPr>
          <p:spPr bwMode="auto">
            <a:xfrm>
              <a:off x="10979150" y="5694363"/>
              <a:ext cx="1187450" cy="1149350"/>
            </a:xfrm>
            <a:custGeom>
              <a:avLst/>
              <a:gdLst/>
              <a:ahLst/>
              <a:cxnLst/>
              <a:rect l="0" t="0" r="r" b="b"/>
              <a:pathLst>
                <a:path w="250" h="242">
                  <a:moveTo>
                    <a:pt x="0" y="242"/>
                  </a:moveTo>
                  <a:cubicBezTo>
                    <a:pt x="88" y="166"/>
                    <a:pt x="172" y="85"/>
                    <a:pt x="25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8"/>
            <p:cNvSpPr/>
            <p:nvPr/>
          </p:nvSpPr>
          <p:spPr bwMode="auto">
            <a:xfrm>
              <a:off x="484188" y="0"/>
              <a:ext cx="3421063" cy="6843713"/>
            </a:xfrm>
            <a:custGeom>
              <a:avLst/>
              <a:gdLst/>
              <a:ahLst/>
              <a:cxnLst/>
              <a:rect l="0" t="0" r="r" b="b"/>
              <a:pathLst>
                <a:path w="720" h="1440">
                  <a:moveTo>
                    <a:pt x="720" y="0"/>
                  </a:moveTo>
                  <a:cubicBezTo>
                    <a:pt x="316" y="282"/>
                    <a:pt x="0" y="1018"/>
                    <a:pt x="362"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9"/>
            <p:cNvSpPr/>
            <p:nvPr/>
          </p:nvSpPr>
          <p:spPr bwMode="auto">
            <a:xfrm>
              <a:off x="11287125" y="6049963"/>
              <a:ext cx="879475" cy="793750"/>
            </a:xfrm>
            <a:custGeom>
              <a:avLst/>
              <a:gdLst/>
              <a:ahLst/>
              <a:cxnLst/>
              <a:rect l="0" t="0" r="r" b="b"/>
              <a:pathLst>
                <a:path w="185" h="167">
                  <a:moveTo>
                    <a:pt x="0" y="167"/>
                  </a:moveTo>
                  <a:cubicBezTo>
                    <a:pt x="63" y="114"/>
                    <a:pt x="125" y="58"/>
                    <a:pt x="185"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0" name="Freeform 20"/>
            <p:cNvSpPr/>
            <p:nvPr/>
          </p:nvSpPr>
          <p:spPr bwMode="auto">
            <a:xfrm>
              <a:off x="598488" y="0"/>
              <a:ext cx="2717800" cy="6843713"/>
            </a:xfrm>
            <a:custGeom>
              <a:avLst/>
              <a:gdLst/>
              <a:ahLst/>
              <a:cxnLst/>
              <a:rect l="0" t="0" r="r" b="b"/>
              <a:pathLst>
                <a:path w="572" h="1440">
                  <a:moveTo>
                    <a:pt x="572" y="0"/>
                  </a:moveTo>
                  <a:cubicBezTo>
                    <a:pt x="213" y="320"/>
                    <a:pt x="0" y="979"/>
                    <a:pt x="164" y="144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1" name="Freeform 21"/>
            <p:cNvSpPr/>
            <p:nvPr/>
          </p:nvSpPr>
          <p:spPr bwMode="auto">
            <a:xfrm>
              <a:off x="261938" y="0"/>
              <a:ext cx="2944813" cy="6843713"/>
            </a:xfrm>
            <a:custGeom>
              <a:avLst/>
              <a:gdLst/>
              <a:ahLst/>
              <a:cxnLst/>
              <a:rect l="0" t="0" r="r" b="b"/>
              <a:pathLst>
                <a:path w="620" h="1440">
                  <a:moveTo>
                    <a:pt x="620" y="0"/>
                  </a:moveTo>
                  <a:cubicBezTo>
                    <a:pt x="248" y="325"/>
                    <a:pt x="0" y="960"/>
                    <a:pt x="186" y="1440"/>
                  </a:cubicBezTo>
                </a:path>
              </a:pathLst>
            </a:custGeom>
            <a:noFill/>
            <a:ln w="9525" cap="flat">
              <a:solidFill>
                <a:schemeClr val="tx1">
                  <a:alpha val="20000"/>
                </a:schemeClr>
              </a:solidFill>
              <a:prstDash val="lgDash"/>
              <a:miter lim="800000"/>
              <a:headEnd/>
              <a:tailEnd/>
            </a:ln>
            <a:extLst>
              <a:ext uri="{909E8E84-426E-40DD-AFC4-6F175D3DCCD1}">
                <a14:hiddenFill xmlns:a14="http://schemas.microsoft.com/office/drawing/2010/main">
                  <a:solidFill>
                    <a:srgbClr val="FFFFFF"/>
                  </a:solidFill>
                </a14:hiddenFill>
              </a:ext>
            </a:extLst>
          </p:spPr>
        </p:sp>
        <p:sp>
          <p:nvSpPr>
            <p:cNvPr id="92" name="Freeform 22"/>
            <p:cNvSpPr/>
            <p:nvPr/>
          </p:nvSpPr>
          <p:spPr bwMode="auto">
            <a:xfrm>
              <a:off x="-417513" y="0"/>
              <a:ext cx="2403475" cy="6843713"/>
            </a:xfrm>
            <a:custGeom>
              <a:avLst/>
              <a:gdLst/>
              <a:ahLst/>
              <a:cxnLst/>
              <a:rect l="0" t="0" r="r" b="b"/>
              <a:pathLst>
                <a:path w="506" h="1440">
                  <a:moveTo>
                    <a:pt x="506" y="0"/>
                  </a:moveTo>
                  <a:cubicBezTo>
                    <a:pt x="109" y="356"/>
                    <a:pt x="0" y="943"/>
                    <a:pt x="171" y="144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3" name="Freeform 23"/>
            <p:cNvSpPr/>
            <p:nvPr/>
          </p:nvSpPr>
          <p:spPr bwMode="auto">
            <a:xfrm>
              <a:off x="14288" y="9525"/>
              <a:ext cx="1771650" cy="3198813"/>
            </a:xfrm>
            <a:custGeom>
              <a:avLst/>
              <a:gdLst/>
              <a:ahLst/>
              <a:cxnLst/>
              <a:rect l="0" t="0" r="r" b="b"/>
              <a:pathLst>
                <a:path w="373" h="673">
                  <a:moveTo>
                    <a:pt x="373" y="0"/>
                  </a:moveTo>
                  <a:cubicBezTo>
                    <a:pt x="175" y="183"/>
                    <a:pt x="51" y="409"/>
                    <a:pt x="0" y="67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24"/>
            <p:cNvSpPr/>
            <p:nvPr/>
          </p:nvSpPr>
          <p:spPr bwMode="auto">
            <a:xfrm>
              <a:off x="4763" y="6016625"/>
              <a:ext cx="214313" cy="827088"/>
            </a:xfrm>
            <a:custGeom>
              <a:avLst/>
              <a:gdLst/>
              <a:ahLst/>
              <a:cxnLst/>
              <a:rect l="0" t="0" r="r" b="b"/>
              <a:pathLst>
                <a:path w="45" h="174">
                  <a:moveTo>
                    <a:pt x="0" y="0"/>
                  </a:moveTo>
                  <a:cubicBezTo>
                    <a:pt x="11" y="59"/>
                    <a:pt x="26" y="118"/>
                    <a:pt x="45" y="174"/>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25"/>
            <p:cNvSpPr/>
            <p:nvPr/>
          </p:nvSpPr>
          <p:spPr bwMode="auto">
            <a:xfrm>
              <a:off x="14288" y="0"/>
              <a:ext cx="1562100" cy="2228850"/>
            </a:xfrm>
            <a:custGeom>
              <a:avLst/>
              <a:gdLst/>
              <a:ahLst/>
              <a:cxnLst/>
              <a:rect l="0" t="0" r="r" b="b"/>
              <a:pathLst>
                <a:path w="329" h="469">
                  <a:moveTo>
                    <a:pt x="329" y="0"/>
                  </a:moveTo>
                  <a:cubicBezTo>
                    <a:pt x="189" y="133"/>
                    <a:pt x="69" y="288"/>
                    <a:pt x="0" y="46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21" name="Group 20"/>
          <p:cNvGrpSpPr/>
          <p:nvPr/>
        </p:nvGrpSpPr>
        <p:grpSpPr>
          <a:xfrm>
            <a:off x="800144" y="1699589"/>
            <a:ext cx="3674476" cy="3470421"/>
            <a:chOff x="697883" y="1816768"/>
            <a:chExt cx="3674476" cy="3470421"/>
          </a:xfrm>
        </p:grpSpPr>
        <p:sp>
          <p:nvSpPr>
            <p:cNvPr id="22" name="Rectangle 21"/>
            <p:cNvSpPr/>
            <p:nvPr/>
          </p:nvSpPr>
          <p:spPr>
            <a:xfrm>
              <a:off x="697883" y="1816768"/>
              <a:ext cx="3674476"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2" name="Isosceles Triangle 22"/>
            <p:cNvSpPr/>
            <p:nvPr/>
          </p:nvSpPr>
          <p:spPr>
            <a:xfrm rot="10800000">
              <a:off x="2380224" y="5014786"/>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33" name="Rectangle 32"/>
            <p:cNvSpPr/>
            <p:nvPr/>
          </p:nvSpPr>
          <p:spPr>
            <a:xfrm>
              <a:off x="704075" y="2392840"/>
              <a:ext cx="3668284"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2" name="Title 1"/>
          <p:cNvSpPr>
            <a:spLocks noGrp="1"/>
          </p:cNvSpPr>
          <p:nvPr>
            <p:ph type="title"/>
          </p:nvPr>
        </p:nvSpPr>
        <p:spPr>
          <a:xfrm>
            <a:off x="888631" y="2352026"/>
            <a:ext cx="3501197" cy="1223298"/>
          </a:xfrm>
        </p:spPr>
        <p:txBody>
          <a:bodyPr bIns="0" anchor="b">
            <a:noAutofit/>
          </a:bodyPr>
          <a:lstStyle>
            <a:lvl1pPr algn="ctr">
              <a:defRPr sz="3200">
                <a:solidFill>
                  <a:srgbClr val="FFFEFF"/>
                </a:solidFill>
              </a:defRPr>
            </a:lvl1pPr>
          </a:lstStyle>
          <a:p>
            <a:r>
              <a:rPr lang="en-US"/>
              <a:t>Click to edit Master title style</a:t>
            </a:r>
          </a:p>
        </p:txBody>
      </p:sp>
      <p:sp>
        <p:nvSpPr>
          <p:cNvPr id="3" name="Content Placeholder 2"/>
          <p:cNvSpPr>
            <a:spLocks noGrp="1"/>
          </p:cNvSpPr>
          <p:nvPr>
            <p:ph idx="1"/>
          </p:nvPr>
        </p:nvSpPr>
        <p:spPr>
          <a:xfrm>
            <a:off x="5109983" y="802809"/>
            <a:ext cx="6275035" cy="5249940"/>
          </a:xfrm>
        </p:spPr>
        <p:txBody>
          <a:bodyPr anchor="ct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p:txBody>
      </p:sp>
      <p:sp>
        <p:nvSpPr>
          <p:cNvPr id="4" name="Text Placeholder 3"/>
          <p:cNvSpPr>
            <a:spLocks noGrp="1"/>
          </p:cNvSpPr>
          <p:nvPr>
            <p:ph type="body" sz="half" idx="2"/>
          </p:nvPr>
        </p:nvSpPr>
        <p:spPr>
          <a:xfrm>
            <a:off x="888631" y="3580186"/>
            <a:ext cx="3501197" cy="1221164"/>
          </a:xfrm>
        </p:spPr>
        <p:txBody>
          <a:bodyPr/>
          <a:lstStyle>
            <a:lvl1pPr marL="0" indent="0" algn="ctr">
              <a:buNone/>
              <a:defRPr sz="16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p:txBody>
          <a:bodyPr/>
          <a:lstStyle/>
          <a:p>
            <a:fld id="{48A87A34-81AB-432B-8DAE-1953F412C126}" type="datetimeFigureOut">
              <a:rPr lang="en-US" dirty="0"/>
              <a:t>9/25/2017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6D22F896-40B5-4ADD-8801-0D06FADFA095}" type="slidenum">
              <a:rPr lang="en-US" dirty="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grpSp>
        <p:nvGrpSpPr>
          <p:cNvPr id="73" name="Group 72"/>
          <p:cNvGrpSpPr/>
          <p:nvPr/>
        </p:nvGrpSpPr>
        <p:grpSpPr>
          <a:xfrm>
            <a:off x="-329674" y="-59376"/>
            <a:ext cx="12515851" cy="6923798"/>
            <a:chOff x="-329674" y="-51881"/>
            <a:chExt cx="12515851" cy="6923798"/>
          </a:xfrm>
        </p:grpSpPr>
        <p:sp>
          <p:nvSpPr>
            <p:cNvPr id="81" name="Freeform 5"/>
            <p:cNvSpPr/>
            <p:nvPr/>
          </p:nvSpPr>
          <p:spPr bwMode="auto">
            <a:xfrm>
              <a:off x="-329674" y="1298404"/>
              <a:ext cx="9702800" cy="5573512"/>
            </a:xfrm>
            <a:custGeom>
              <a:avLst/>
              <a:gdLst/>
              <a:ahLst/>
              <a:cxnLst/>
              <a:rect l="0" t="0" r="r" b="b"/>
              <a:pathLst>
                <a:path w="2038" h="1169">
                  <a:moveTo>
                    <a:pt x="1752" y="1169"/>
                  </a:moveTo>
                  <a:cubicBezTo>
                    <a:pt x="2038" y="928"/>
                    <a:pt x="1673" y="513"/>
                    <a:pt x="1487" y="334"/>
                  </a:cubicBezTo>
                  <a:cubicBezTo>
                    <a:pt x="1316" y="170"/>
                    <a:pt x="1099" y="43"/>
                    <a:pt x="860" y="22"/>
                  </a:cubicBezTo>
                  <a:cubicBezTo>
                    <a:pt x="621" y="0"/>
                    <a:pt x="341" y="128"/>
                    <a:pt x="199" y="318"/>
                  </a:cubicBezTo>
                  <a:cubicBezTo>
                    <a:pt x="0" y="586"/>
                    <a:pt x="184" y="965"/>
                    <a:pt x="399" y="1165"/>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2" name="Freeform 6"/>
            <p:cNvSpPr/>
            <p:nvPr/>
          </p:nvSpPr>
          <p:spPr bwMode="auto">
            <a:xfrm>
              <a:off x="670451" y="2018236"/>
              <a:ext cx="7373938" cy="4848892"/>
            </a:xfrm>
            <a:custGeom>
              <a:avLst/>
              <a:gdLst/>
              <a:ahLst/>
              <a:cxnLst/>
              <a:rect l="0" t="0" r="r" b="b"/>
              <a:pathLst>
                <a:path w="1549" h="1017">
                  <a:moveTo>
                    <a:pt x="1025" y="1016"/>
                  </a:moveTo>
                  <a:cubicBezTo>
                    <a:pt x="1223" y="971"/>
                    <a:pt x="1549" y="857"/>
                    <a:pt x="1443" y="592"/>
                  </a:cubicBezTo>
                  <a:cubicBezTo>
                    <a:pt x="1344" y="344"/>
                    <a:pt x="1041" y="111"/>
                    <a:pt x="782" y="53"/>
                  </a:cubicBezTo>
                  <a:cubicBezTo>
                    <a:pt x="545" y="0"/>
                    <a:pt x="275" y="117"/>
                    <a:pt x="150" y="329"/>
                  </a:cubicBezTo>
                  <a:cubicBezTo>
                    <a:pt x="0" y="584"/>
                    <a:pt x="243" y="911"/>
                    <a:pt x="477" y="1017"/>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3" name="Freeform 7"/>
            <p:cNvSpPr/>
            <p:nvPr/>
          </p:nvSpPr>
          <p:spPr bwMode="auto">
            <a:xfrm>
              <a:off x="251351" y="1788400"/>
              <a:ext cx="8035925" cy="5083516"/>
            </a:xfrm>
            <a:custGeom>
              <a:avLst/>
              <a:gdLst/>
              <a:ahLst/>
              <a:cxnLst/>
              <a:rect l="0" t="0" r="r" b="b"/>
              <a:pathLst>
                <a:path w="1688" h="1066">
                  <a:moveTo>
                    <a:pt x="1302" y="1066"/>
                  </a:moveTo>
                  <a:cubicBezTo>
                    <a:pt x="1416" y="1024"/>
                    <a:pt x="1551" y="962"/>
                    <a:pt x="1613" y="850"/>
                  </a:cubicBezTo>
                  <a:cubicBezTo>
                    <a:pt x="1688" y="715"/>
                    <a:pt x="1606" y="575"/>
                    <a:pt x="1517" y="471"/>
                  </a:cubicBezTo>
                  <a:cubicBezTo>
                    <a:pt x="1336" y="258"/>
                    <a:pt x="1084" y="62"/>
                    <a:pt x="798" y="28"/>
                  </a:cubicBezTo>
                  <a:cubicBezTo>
                    <a:pt x="559" y="0"/>
                    <a:pt x="317" y="138"/>
                    <a:pt x="181" y="333"/>
                  </a:cubicBezTo>
                  <a:cubicBezTo>
                    <a:pt x="0" y="592"/>
                    <a:pt x="191" y="907"/>
                    <a:pt x="420" y="1066"/>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84" name="Freeform 8"/>
            <p:cNvSpPr/>
            <p:nvPr/>
          </p:nvSpPr>
          <p:spPr bwMode="auto">
            <a:xfrm>
              <a:off x="-1061" y="549842"/>
              <a:ext cx="10334625" cy="6322075"/>
            </a:xfrm>
            <a:custGeom>
              <a:avLst/>
              <a:gdLst/>
              <a:ahLst/>
              <a:cxnLst/>
              <a:rect l="0" t="0" r="r" b="b"/>
              <a:pathLst>
                <a:path w="2171" h="1326">
                  <a:moveTo>
                    <a:pt x="1873" y="1326"/>
                  </a:moveTo>
                  <a:cubicBezTo>
                    <a:pt x="2171" y="1045"/>
                    <a:pt x="1825" y="678"/>
                    <a:pt x="1609" y="473"/>
                  </a:cubicBezTo>
                  <a:cubicBezTo>
                    <a:pt x="1406" y="281"/>
                    <a:pt x="1159" y="116"/>
                    <a:pt x="880" y="63"/>
                  </a:cubicBezTo>
                  <a:cubicBezTo>
                    <a:pt x="545" y="0"/>
                    <a:pt x="214" y="161"/>
                    <a:pt x="0" y="423"/>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5" name="Freeform 9"/>
            <p:cNvSpPr/>
            <p:nvPr/>
          </p:nvSpPr>
          <p:spPr bwMode="auto">
            <a:xfrm>
              <a:off x="3701" y="6186246"/>
              <a:ext cx="504825" cy="681527"/>
            </a:xfrm>
            <a:custGeom>
              <a:avLst/>
              <a:gdLst/>
              <a:ahLst/>
              <a:cxnLst/>
              <a:rect l="0" t="0" r="r" b="b"/>
              <a:pathLst>
                <a:path w="106" h="143">
                  <a:moveTo>
                    <a:pt x="0" y="0"/>
                  </a:moveTo>
                  <a:cubicBezTo>
                    <a:pt x="35" y="54"/>
                    <a:pt x="70" y="101"/>
                    <a:pt x="106" y="143"/>
                  </a:cubicBezTo>
                </a:path>
              </a:pathLst>
            </a:custGeom>
            <a:noFill/>
            <a:ln w="4763"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6" name="Freeform 10"/>
            <p:cNvSpPr/>
            <p:nvPr/>
          </p:nvSpPr>
          <p:spPr bwMode="auto">
            <a:xfrm>
              <a:off x="-1061" y="-51881"/>
              <a:ext cx="11091863" cy="6923796"/>
            </a:xfrm>
            <a:custGeom>
              <a:avLst/>
              <a:gdLst/>
              <a:ahLst/>
              <a:cxnLst/>
              <a:rect l="0" t="0" r="r" b="b"/>
              <a:pathLst>
                <a:path w="2330" h="1452">
                  <a:moveTo>
                    <a:pt x="2046" y="1452"/>
                  </a:moveTo>
                  <a:cubicBezTo>
                    <a:pt x="2330" y="1153"/>
                    <a:pt x="2049" y="821"/>
                    <a:pt x="1813" y="601"/>
                  </a:cubicBezTo>
                  <a:cubicBezTo>
                    <a:pt x="1569" y="375"/>
                    <a:pt x="1282" y="179"/>
                    <a:pt x="956" y="97"/>
                  </a:cubicBezTo>
                  <a:cubicBezTo>
                    <a:pt x="572" y="0"/>
                    <a:pt x="292" y="101"/>
                    <a:pt x="0" y="366"/>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7" name="Freeform 11"/>
            <p:cNvSpPr/>
            <p:nvPr/>
          </p:nvSpPr>
          <p:spPr bwMode="auto">
            <a:xfrm>
              <a:off x="5426601" y="5579"/>
              <a:ext cx="5788025" cy="6847184"/>
            </a:xfrm>
            <a:custGeom>
              <a:avLst/>
              <a:gdLst/>
              <a:ahLst/>
              <a:cxnLst/>
              <a:rect l="0" t="0" r="r" b="b"/>
              <a:pathLst>
                <a:path w="1216" h="1436">
                  <a:moveTo>
                    <a:pt x="1094" y="1436"/>
                  </a:moveTo>
                  <a:cubicBezTo>
                    <a:pt x="1216" y="1114"/>
                    <a:pt x="904" y="770"/>
                    <a:pt x="709" y="551"/>
                  </a:cubicBezTo>
                  <a:cubicBezTo>
                    <a:pt x="509" y="327"/>
                    <a:pt x="274" y="127"/>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8" name="Freeform 12"/>
            <p:cNvSpPr/>
            <p:nvPr/>
          </p:nvSpPr>
          <p:spPr bwMode="auto">
            <a:xfrm>
              <a:off x="-1061" y="5579"/>
              <a:ext cx="1057275" cy="614491"/>
            </a:xfrm>
            <a:custGeom>
              <a:avLst/>
              <a:gdLst/>
              <a:ahLst/>
              <a:cxnLst/>
              <a:rect l="0" t="0" r="r" b="b"/>
              <a:pathLst>
                <a:path w="222" h="129">
                  <a:moveTo>
                    <a:pt x="222" y="0"/>
                  </a:moveTo>
                  <a:cubicBezTo>
                    <a:pt x="152" y="35"/>
                    <a:pt x="76" y="78"/>
                    <a:pt x="0" y="129"/>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89" name="Freeform 13"/>
            <p:cNvSpPr/>
            <p:nvPr/>
          </p:nvSpPr>
          <p:spPr bwMode="auto">
            <a:xfrm>
              <a:off x="5821889" y="5579"/>
              <a:ext cx="5588000" cy="6866337"/>
            </a:xfrm>
            <a:custGeom>
              <a:avLst/>
              <a:gdLst/>
              <a:ahLst/>
              <a:cxnLst/>
              <a:rect l="0" t="0" r="r" b="b"/>
              <a:pathLst>
                <a:path w="1174" h="1440">
                  <a:moveTo>
                    <a:pt x="1067" y="1440"/>
                  </a:moveTo>
                  <a:cubicBezTo>
                    <a:pt x="1174" y="1124"/>
                    <a:pt x="887" y="797"/>
                    <a:pt x="698" y="577"/>
                  </a:cubicBezTo>
                  <a:cubicBezTo>
                    <a:pt x="500" y="348"/>
                    <a:pt x="270" y="141"/>
                    <a:pt x="0" y="0"/>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0" name="Freeform 14"/>
            <p:cNvSpPr/>
            <p:nvPr/>
          </p:nvSpPr>
          <p:spPr bwMode="auto">
            <a:xfrm>
              <a:off x="3701" y="790"/>
              <a:ext cx="595313" cy="352734"/>
            </a:xfrm>
            <a:custGeom>
              <a:avLst/>
              <a:gdLst/>
              <a:ahLst/>
              <a:cxnLst/>
              <a:rect l="0" t="0" r="r" b="b"/>
              <a:pathLst>
                <a:path w="125" h="74">
                  <a:moveTo>
                    <a:pt x="125" y="0"/>
                  </a:moveTo>
                  <a:cubicBezTo>
                    <a:pt x="85" y="22"/>
                    <a:pt x="43" y="47"/>
                    <a:pt x="0" y="74"/>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1" name="Freeform 15"/>
            <p:cNvSpPr/>
            <p:nvPr/>
          </p:nvSpPr>
          <p:spPr bwMode="auto">
            <a:xfrm>
              <a:off x="6012389" y="5579"/>
              <a:ext cx="5497513" cy="6866337"/>
            </a:xfrm>
            <a:custGeom>
              <a:avLst/>
              <a:gdLst/>
              <a:ahLst/>
              <a:cxnLst/>
              <a:rect l="0" t="0" r="r" b="b"/>
              <a:pathLst>
                <a:path w="1155" h="1440">
                  <a:moveTo>
                    <a:pt x="1056" y="1440"/>
                  </a:moveTo>
                  <a:cubicBezTo>
                    <a:pt x="1155" y="1123"/>
                    <a:pt x="875" y="801"/>
                    <a:pt x="686" y="580"/>
                  </a:cubicBezTo>
                  <a:cubicBezTo>
                    <a:pt x="491" y="352"/>
                    <a:pt x="264" y="145"/>
                    <a:pt x="0" y="0"/>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2" name="Freeform 16"/>
            <p:cNvSpPr/>
            <p:nvPr/>
          </p:nvSpPr>
          <p:spPr bwMode="auto">
            <a:xfrm>
              <a:off x="-1061" y="5579"/>
              <a:ext cx="357188" cy="213875"/>
            </a:xfrm>
            <a:custGeom>
              <a:avLst/>
              <a:gdLst/>
              <a:ahLst/>
              <a:cxnLst/>
              <a:rect l="0" t="0" r="r" b="b"/>
              <a:pathLst>
                <a:path w="75" h="45">
                  <a:moveTo>
                    <a:pt x="75" y="0"/>
                  </a:moveTo>
                  <a:cubicBezTo>
                    <a:pt x="50" y="14"/>
                    <a:pt x="25" y="29"/>
                    <a:pt x="0" y="45"/>
                  </a:cubicBezTo>
                </a:path>
              </a:pathLst>
            </a:custGeom>
            <a:noFill/>
            <a:ln w="12700" cap="flat">
              <a:solidFill>
                <a:schemeClr val="tx1">
                  <a:alpha val="20000"/>
                </a:schemeClr>
              </a:solidFill>
              <a:prstDash val="dashDot"/>
              <a:miter lim="800000"/>
              <a:headEnd/>
              <a:tailEnd/>
            </a:ln>
            <a:extLst>
              <a:ext uri="{909E8E84-426E-40DD-AFC4-6F175D3DCCD1}">
                <a14:hiddenFill xmlns:a14="http://schemas.microsoft.com/office/drawing/2010/main">
                  <a:solidFill>
                    <a:srgbClr val="FFFFFF"/>
                  </a:solidFill>
                </a14:hiddenFill>
              </a:ext>
            </a:extLst>
          </p:spPr>
        </p:sp>
        <p:sp>
          <p:nvSpPr>
            <p:cNvPr id="93" name="Freeform 17"/>
            <p:cNvSpPr/>
            <p:nvPr/>
          </p:nvSpPr>
          <p:spPr bwMode="auto">
            <a:xfrm>
              <a:off x="6210826" y="790"/>
              <a:ext cx="5522913" cy="6871126"/>
            </a:xfrm>
            <a:custGeom>
              <a:avLst/>
              <a:gdLst/>
              <a:ahLst/>
              <a:cxnLst/>
              <a:rect l="0" t="0" r="r" b="b"/>
              <a:pathLst>
                <a:path w="1160" h="1441">
                  <a:moveTo>
                    <a:pt x="1053" y="1441"/>
                  </a:moveTo>
                  <a:cubicBezTo>
                    <a:pt x="1160" y="1129"/>
                    <a:pt x="892" y="817"/>
                    <a:pt x="705" y="599"/>
                  </a:cubicBezTo>
                  <a:cubicBezTo>
                    <a:pt x="503" y="365"/>
                    <a:pt x="270" y="152"/>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4" name="Freeform 18"/>
            <p:cNvSpPr/>
            <p:nvPr/>
          </p:nvSpPr>
          <p:spPr bwMode="auto">
            <a:xfrm>
              <a:off x="6463239" y="5579"/>
              <a:ext cx="5413375" cy="6866337"/>
            </a:xfrm>
            <a:custGeom>
              <a:avLst/>
              <a:gdLst/>
              <a:ahLst/>
              <a:cxnLst/>
              <a:rect l="0" t="0" r="r" b="b"/>
              <a:pathLst>
                <a:path w="1137" h="1440">
                  <a:moveTo>
                    <a:pt x="1040" y="1440"/>
                  </a:moveTo>
                  <a:cubicBezTo>
                    <a:pt x="1137" y="1131"/>
                    <a:pt x="883" y="828"/>
                    <a:pt x="698" y="611"/>
                  </a:cubicBezTo>
                  <a:cubicBezTo>
                    <a:pt x="498" y="375"/>
                    <a:pt x="268" y="159"/>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5" name="Freeform 19"/>
            <p:cNvSpPr/>
            <p:nvPr/>
          </p:nvSpPr>
          <p:spPr bwMode="auto">
            <a:xfrm>
              <a:off x="6877576" y="5579"/>
              <a:ext cx="5037138" cy="6861550"/>
            </a:xfrm>
            <a:custGeom>
              <a:avLst/>
              <a:gdLst/>
              <a:ahLst/>
              <a:cxnLst/>
              <a:rect l="0" t="0" r="r" b="b"/>
              <a:pathLst>
                <a:path w="1058" h="1439">
                  <a:moveTo>
                    <a:pt x="1011" y="1439"/>
                  </a:moveTo>
                  <a:cubicBezTo>
                    <a:pt x="1058" y="1131"/>
                    <a:pt x="825" y="841"/>
                    <a:pt x="648" y="617"/>
                  </a:cubicBezTo>
                  <a:cubicBezTo>
                    <a:pt x="462" y="383"/>
                    <a:pt x="248" y="16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6" name="Freeform 20"/>
            <p:cNvSpPr/>
            <p:nvPr/>
          </p:nvSpPr>
          <p:spPr bwMode="auto">
            <a:xfrm>
              <a:off x="8768289" y="5579"/>
              <a:ext cx="3417888" cy="2742066"/>
            </a:xfrm>
            <a:custGeom>
              <a:avLst/>
              <a:gdLst/>
              <a:ahLst/>
              <a:cxnLst/>
              <a:rect l="0" t="0" r="r" b="b"/>
              <a:pathLst>
                <a:path w="718" h="575">
                  <a:moveTo>
                    <a:pt x="718" y="575"/>
                  </a:moveTo>
                  <a:cubicBezTo>
                    <a:pt x="500" y="360"/>
                    <a:pt x="260" y="163"/>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7" name="Freeform 21"/>
            <p:cNvSpPr/>
            <p:nvPr/>
          </p:nvSpPr>
          <p:spPr bwMode="auto">
            <a:xfrm>
              <a:off x="9235014" y="10367"/>
              <a:ext cx="2951163" cy="2555325"/>
            </a:xfrm>
            <a:custGeom>
              <a:avLst/>
              <a:gdLst/>
              <a:ahLst/>
              <a:cxnLst/>
              <a:rect l="0" t="0" r="r" b="b"/>
              <a:pathLst>
                <a:path w="620" h="536">
                  <a:moveTo>
                    <a:pt x="620" y="536"/>
                  </a:moveTo>
                  <a:cubicBezTo>
                    <a:pt x="404" y="314"/>
                    <a:pt x="196" y="138"/>
                    <a:pt x="0" y="0"/>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sp>
          <p:nvSpPr>
            <p:cNvPr id="98" name="Freeform 22"/>
            <p:cNvSpPr/>
            <p:nvPr/>
          </p:nvSpPr>
          <p:spPr bwMode="auto">
            <a:xfrm>
              <a:off x="10020826" y="5579"/>
              <a:ext cx="2165350" cy="1358265"/>
            </a:xfrm>
            <a:custGeom>
              <a:avLst/>
              <a:gdLst/>
              <a:ahLst/>
              <a:cxnLst/>
              <a:rect l="0" t="0" r="r" b="b"/>
              <a:pathLst>
                <a:path w="455" h="285">
                  <a:moveTo>
                    <a:pt x="0" y="0"/>
                  </a:moveTo>
                  <a:cubicBezTo>
                    <a:pt x="153" y="85"/>
                    <a:pt x="308" y="180"/>
                    <a:pt x="455" y="285"/>
                  </a:cubicBezTo>
                </a:path>
              </a:pathLst>
            </a:custGeom>
            <a:noFill/>
            <a:ln w="9525" cap="flat">
              <a:solidFill>
                <a:schemeClr val="tx1">
                  <a:alpha val="20000"/>
                </a:schemeClr>
              </a:solidFill>
              <a:prstDash val="dash"/>
              <a:miter lim="800000"/>
              <a:headEnd/>
              <a:tailEnd/>
            </a:ln>
            <a:extLst>
              <a:ext uri="{909E8E84-426E-40DD-AFC4-6F175D3DCCD1}">
                <a14:hiddenFill xmlns:a14="http://schemas.microsoft.com/office/drawing/2010/main">
                  <a:solidFill>
                    <a:srgbClr val="FFFFFF"/>
                  </a:solidFill>
                </a14:hiddenFill>
              </a:ext>
            </a:extLst>
          </p:spPr>
        </p:sp>
        <p:sp>
          <p:nvSpPr>
            <p:cNvPr id="99" name="Freeform 23"/>
            <p:cNvSpPr/>
            <p:nvPr/>
          </p:nvSpPr>
          <p:spPr bwMode="auto">
            <a:xfrm>
              <a:off x="11290826" y="5579"/>
              <a:ext cx="895350" cy="534687"/>
            </a:xfrm>
            <a:custGeom>
              <a:avLst/>
              <a:gdLst/>
              <a:ahLst/>
              <a:cxnLst/>
              <a:rect l="0" t="0" r="r" b="b"/>
              <a:pathLst>
                <a:path w="188" h="112">
                  <a:moveTo>
                    <a:pt x="0" y="0"/>
                  </a:moveTo>
                  <a:cubicBezTo>
                    <a:pt x="63" y="36"/>
                    <a:pt x="126" y="73"/>
                    <a:pt x="188" y="112"/>
                  </a:cubicBezTo>
                </a:path>
              </a:pathLst>
            </a:custGeom>
            <a:noFill/>
            <a:ln w="9525" cap="flat">
              <a:solidFill>
                <a:schemeClr val="tx1">
                  <a:alpha val="20000"/>
                </a:schemeClr>
              </a:solidFill>
              <a:prstDash val="solid"/>
              <a:miter lim="800000"/>
              <a:headEnd/>
              <a:tailEnd/>
            </a:ln>
            <a:extLst>
              <a:ext uri="{909E8E84-426E-40DD-AFC4-6F175D3DCCD1}">
                <a14:hiddenFill xmlns:a14="http://schemas.microsoft.com/office/drawing/2010/main">
                  <a:solidFill>
                    <a:srgbClr val="FFFFFF"/>
                  </a:solidFill>
                </a14:hiddenFill>
              </a:ext>
            </a:extLst>
          </p:spPr>
        </p:sp>
      </p:grpSp>
      <p:grpSp>
        <p:nvGrpSpPr>
          <p:cNvPr id="76" name="Group 75"/>
          <p:cNvGrpSpPr/>
          <p:nvPr/>
        </p:nvGrpSpPr>
        <p:grpSpPr>
          <a:xfrm>
            <a:off x="805336" y="1698331"/>
            <a:ext cx="5941540" cy="3470421"/>
            <a:chOff x="805336" y="1698331"/>
            <a:chExt cx="5941540" cy="3470421"/>
          </a:xfrm>
        </p:grpSpPr>
        <p:sp>
          <p:nvSpPr>
            <p:cNvPr id="77" name="Rectangle 76"/>
            <p:cNvSpPr/>
            <p:nvPr/>
          </p:nvSpPr>
          <p:spPr>
            <a:xfrm>
              <a:off x="805336" y="1698331"/>
              <a:ext cx="5941540" cy="502920"/>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8" name="Isosceles Triangle 9"/>
            <p:cNvSpPr/>
            <p:nvPr/>
          </p:nvSpPr>
          <p:spPr>
            <a:xfrm rot="10800000">
              <a:off x="3618113" y="4896349"/>
              <a:ext cx="315988" cy="272403"/>
            </a:xfrm>
            <a:prstGeom prst="triangle">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sp>
          <p:nvSpPr>
            <p:cNvPr id="79" name="Rectangle 78"/>
            <p:cNvSpPr/>
            <p:nvPr/>
          </p:nvSpPr>
          <p:spPr>
            <a:xfrm>
              <a:off x="805336" y="2274403"/>
              <a:ext cx="5941540" cy="2624327"/>
            </a:xfrm>
            <a:prstGeom prst="rect">
              <a:avLst/>
            </a:prstGeom>
            <a:solidFill>
              <a:schemeClr val="accent1"/>
            </a:solidFill>
            <a:ln>
              <a:noFill/>
            </a:ln>
          </p:spPr>
          <p:style>
            <a:lnRef idx="2">
              <a:schemeClr val="accent1">
                <a:shade val="50000"/>
              </a:schemeClr>
            </a:lnRef>
            <a:fillRef idx="1">
              <a:schemeClr val="accent1"/>
            </a:fillRef>
            <a:effectRef idx="0">
              <a:schemeClr val="accent1"/>
            </a:effectRef>
            <a:fontRef idx="minor">
              <a:schemeClr val="lt1"/>
            </a:fontRef>
          </p:style>
        </p:sp>
      </p:grpSp>
      <p:sp>
        <p:nvSpPr>
          <p:cNvPr id="3" name="Picture Placeholder 2"/>
          <p:cNvSpPr>
            <a:spLocks noGrp="1" noChangeAspect="1"/>
          </p:cNvSpPr>
          <p:nvPr>
            <p:ph type="pic" idx="1"/>
          </p:nvPr>
        </p:nvSpPr>
        <p:spPr>
          <a:xfrm>
            <a:off x="7543510" y="0"/>
            <a:ext cx="4648490" cy="6858000"/>
          </a:xfrm>
          <a:solidFill>
            <a:schemeClr val="bg1">
              <a:lumMod val="65000"/>
              <a:lumOff val="35000"/>
            </a:schemeClr>
          </a:solidFill>
          <a:ln w="9525" cap="sq">
            <a:noFill/>
            <a:miter lim="800000"/>
          </a:ln>
          <a:effectLst/>
        </p:spPr>
        <p:txBody>
          <a:bodyPr anchor="t"/>
          <a:lstStyle>
            <a:lvl1pPr marL="0" indent="0" algn="ctr">
              <a:buNone/>
              <a:defRPr sz="3200"/>
            </a:lvl1pPr>
            <a:lvl2pPr marL="457200" indent="0">
              <a:buNone/>
              <a:defRPr sz="2800"/>
            </a:lvl2pPr>
            <a:lvl3pPr marL="914400" indent="0">
              <a:buNone/>
              <a:defRPr sz="2400"/>
            </a:lvl3pPr>
            <a:lvl4pPr marL="1371600" indent="0">
              <a:buNone/>
              <a:defRPr sz="2000"/>
            </a:lvl4pPr>
            <a:lvl5pPr marL="1828800" indent="0">
              <a:buNone/>
              <a:defRPr sz="2000"/>
            </a:lvl5pPr>
            <a:lvl6pPr marL="2286000" indent="0">
              <a:buNone/>
              <a:defRPr sz="2000"/>
            </a:lvl6pPr>
            <a:lvl7pPr marL="2743200" indent="0">
              <a:buNone/>
              <a:defRPr sz="2000"/>
            </a:lvl7pPr>
            <a:lvl8pPr marL="3200400" indent="0">
              <a:buNone/>
              <a:defRPr sz="2000"/>
            </a:lvl8pPr>
            <a:lvl9pPr marL="3657600" indent="0">
              <a:buNone/>
              <a:defRPr sz="2000"/>
            </a:lvl9pPr>
          </a:lstStyle>
          <a:p>
            <a:r>
              <a:rPr lang="en-US"/>
              <a:t>Click icon to add picture</a:t>
            </a:r>
          </a:p>
        </p:txBody>
      </p:sp>
      <p:sp>
        <p:nvSpPr>
          <p:cNvPr id="2" name="Title 1"/>
          <p:cNvSpPr>
            <a:spLocks noGrp="1"/>
          </p:cNvSpPr>
          <p:nvPr>
            <p:ph type="title"/>
          </p:nvPr>
        </p:nvSpPr>
        <p:spPr>
          <a:xfrm>
            <a:off x="885443" y="2360255"/>
            <a:ext cx="5776646" cy="1178032"/>
          </a:xfrm>
        </p:spPr>
        <p:txBody>
          <a:bodyPr bIns="0" anchor="b">
            <a:normAutofit/>
          </a:bodyPr>
          <a:lstStyle>
            <a:lvl1pPr>
              <a:defRPr sz="3600">
                <a:solidFill>
                  <a:srgbClr val="FFFEFF"/>
                </a:solidFill>
              </a:defRPr>
            </a:lvl1pPr>
          </a:lstStyle>
          <a:p>
            <a:r>
              <a:rPr lang="en-US"/>
              <a:t>Click to edit Master title style</a:t>
            </a:r>
          </a:p>
        </p:txBody>
      </p:sp>
      <p:sp>
        <p:nvSpPr>
          <p:cNvPr id="4" name="Text Placeholder 3"/>
          <p:cNvSpPr>
            <a:spLocks noGrp="1"/>
          </p:cNvSpPr>
          <p:nvPr>
            <p:ph type="body" sz="half" idx="2"/>
          </p:nvPr>
        </p:nvSpPr>
        <p:spPr>
          <a:xfrm>
            <a:off x="885443" y="3545012"/>
            <a:ext cx="5776646" cy="1274198"/>
          </a:xfrm>
        </p:spPr>
        <p:txBody>
          <a:bodyPr>
            <a:normAutofit/>
          </a:bodyPr>
          <a:lstStyle>
            <a:lvl1pPr marL="0" indent="0" algn="ctr">
              <a:buNone/>
              <a:defRPr sz="1800">
                <a:solidFill>
                  <a:srgbClr val="FFFEFF"/>
                </a:solidFill>
              </a:defRPr>
            </a:lvl1pPr>
            <a:lvl2pPr marL="457200" indent="0">
              <a:buNone/>
              <a:defRPr sz="1400"/>
            </a:lvl2pPr>
            <a:lvl3pPr marL="914400" indent="0">
              <a:buNone/>
              <a:defRPr sz="1200"/>
            </a:lvl3pPr>
            <a:lvl4pPr marL="1371600" indent="0">
              <a:buNone/>
              <a:defRPr sz="1000"/>
            </a:lvl4pPr>
            <a:lvl5pPr marL="1828800" indent="0">
              <a:buNone/>
              <a:defRPr sz="1000"/>
            </a:lvl5pPr>
            <a:lvl6pPr marL="2286000" indent="0">
              <a:buNone/>
              <a:defRPr sz="1000"/>
            </a:lvl6pPr>
            <a:lvl7pPr marL="2743200" indent="0">
              <a:buNone/>
              <a:defRPr sz="1000"/>
            </a:lvl7pPr>
            <a:lvl8pPr marL="3200400" indent="0">
              <a:buNone/>
              <a:defRPr sz="1000"/>
            </a:lvl8pPr>
            <a:lvl9pPr marL="3657600" indent="0">
              <a:buNone/>
              <a:defRPr sz="1000"/>
            </a:lvl9pPr>
          </a:lstStyle>
          <a:p>
            <a:pPr lvl="0"/>
            <a:r>
              <a:rPr lang="en-US"/>
              <a:t>Edit Master text styles</a:t>
            </a:r>
          </a:p>
        </p:txBody>
      </p:sp>
      <p:sp>
        <p:nvSpPr>
          <p:cNvPr id="5" name="Date Placeholder 4"/>
          <p:cNvSpPr>
            <a:spLocks noGrp="1"/>
          </p:cNvSpPr>
          <p:nvPr>
            <p:ph type="dt" sz="half" idx="10"/>
          </p:nvPr>
        </p:nvSpPr>
        <p:spPr>
          <a:xfrm>
            <a:off x="804672" y="320040"/>
            <a:ext cx="3657600" cy="320040"/>
          </a:xfrm>
        </p:spPr>
        <p:txBody>
          <a:bodyPr/>
          <a:lstStyle/>
          <a:p>
            <a:fld id="{48A87A34-81AB-432B-8DAE-1953F412C126}" type="datetimeFigureOut">
              <a:rPr lang="en-US" dirty="0"/>
              <a:t>9/25/2017</a:t>
            </a:fld>
            <a:endParaRPr lang="en-US"/>
          </a:p>
        </p:txBody>
      </p:sp>
      <p:sp>
        <p:nvSpPr>
          <p:cNvPr id="6" name="Footer Placeholder 5"/>
          <p:cNvSpPr>
            <a:spLocks noGrp="1"/>
          </p:cNvSpPr>
          <p:nvPr>
            <p:ph type="ftr" sz="quarter" idx="11"/>
          </p:nvPr>
        </p:nvSpPr>
        <p:spPr>
          <a:xfrm>
            <a:off x="804672" y="6227064"/>
            <a:ext cx="5942203" cy="320040"/>
          </a:xfrm>
        </p:spPr>
        <p:txBody>
          <a:bodyPr/>
          <a:lstStyle/>
          <a:p>
            <a:endParaRPr lang="en-US"/>
          </a:p>
        </p:txBody>
      </p:sp>
      <p:sp>
        <p:nvSpPr>
          <p:cNvPr id="7" name="Slide Number Placeholder 6"/>
          <p:cNvSpPr>
            <a:spLocks noGrp="1"/>
          </p:cNvSpPr>
          <p:nvPr>
            <p:ph type="sldNum" sz="quarter" idx="12"/>
          </p:nvPr>
        </p:nvSpPr>
        <p:spPr>
          <a:xfrm>
            <a:off x="5828377" y="320040"/>
            <a:ext cx="914400" cy="320040"/>
          </a:xfrm>
        </p:spPr>
        <p:txBody>
          <a:bodyPr/>
          <a:lstStyle/>
          <a:p>
            <a:fld id="{6D22F896-40B5-4ADD-8801-0D06FADFA095}" type="slidenum">
              <a:rPr lang="en-US" dirty="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Title Placeholder 1"/>
          <p:cNvSpPr>
            <a:spLocks noGrp="1"/>
          </p:cNvSpPr>
          <p:nvPr>
            <p:ph type="title"/>
          </p:nvPr>
        </p:nvSpPr>
        <p:spPr>
          <a:xfrm>
            <a:off x="891161" y="2358391"/>
            <a:ext cx="3498667" cy="2456485"/>
          </a:xfrm>
          <a:prstGeom prst="rect">
            <a:avLst/>
          </a:prstGeom>
        </p:spPr>
        <p:txBody>
          <a:bodyPr vert="horz" lIns="228600" tIns="228600" rIns="228600" bIns="228600" rtlCol="0" anchor="ctr">
            <a:normAutofit/>
          </a:bodyPr>
          <a:lstStyle/>
          <a:p>
            <a:r>
              <a:rPr lang="en-US"/>
              <a:t>Click to edit Master title style</a:t>
            </a:r>
          </a:p>
        </p:txBody>
      </p:sp>
      <p:sp>
        <p:nvSpPr>
          <p:cNvPr id="3" name="Text Placeholder 2"/>
          <p:cNvSpPr>
            <a:spLocks noGrp="1"/>
          </p:cNvSpPr>
          <p:nvPr>
            <p:ph type="body" idx="1"/>
          </p:nvPr>
        </p:nvSpPr>
        <p:spPr>
          <a:xfrm>
            <a:off x="5434982" y="794719"/>
            <a:ext cx="5950036" cy="5257090"/>
          </a:xfrm>
          <a:prstGeom prst="rect">
            <a:avLst/>
          </a:prstGeom>
        </p:spPr>
        <p:txBody>
          <a:bodyPr vert="horz" lIns="91440" tIns="45720" rIns="91440" bIns="45720" rtlCol="0">
            <a:normAutofit/>
          </a:bodyPr>
          <a:lstStyle/>
          <a:p>
            <a:pPr lvl="0"/>
            <a:r>
              <a:rPr lang="en-US"/>
              <a:t>Edit Master text styles</a:t>
            </a:r>
          </a:p>
          <a:p>
            <a:pPr lvl="1"/>
            <a:r>
              <a:rPr lang="en-US"/>
              <a:t>Second level</a:t>
            </a:r>
          </a:p>
          <a:p>
            <a:pPr lvl="2"/>
            <a:r>
              <a:rPr lang="en-US"/>
              <a:t>Third level</a:t>
            </a:r>
          </a:p>
          <a:p>
            <a:pPr lvl="3"/>
            <a:r>
              <a:rPr lang="en-US"/>
              <a:t>Fourth level</a:t>
            </a:r>
          </a:p>
          <a:p>
            <a:pPr lvl="4"/>
            <a:r>
              <a:rPr lang="en-US"/>
              <a:t>Fifth level</a:t>
            </a:r>
          </a:p>
          <a:p>
            <a:pPr lvl="5"/>
            <a:r>
              <a:rPr lang="en-US"/>
              <a:t>6</a:t>
            </a:r>
          </a:p>
          <a:p>
            <a:pPr lvl="6"/>
            <a:r>
              <a:rPr lang="en-US"/>
              <a:t>7</a:t>
            </a:r>
          </a:p>
          <a:p>
            <a:pPr lvl="7"/>
            <a:r>
              <a:rPr lang="en-US"/>
              <a:t>8</a:t>
            </a:r>
          </a:p>
          <a:p>
            <a:pPr lvl="8"/>
            <a:r>
              <a:rPr lang="en-US"/>
              <a:t>9</a:t>
            </a:r>
          </a:p>
        </p:txBody>
      </p:sp>
      <p:sp>
        <p:nvSpPr>
          <p:cNvPr id="4" name="Date Placeholder 3"/>
          <p:cNvSpPr>
            <a:spLocks noGrp="1"/>
          </p:cNvSpPr>
          <p:nvPr>
            <p:ph type="dt" sz="half" idx="2"/>
          </p:nvPr>
        </p:nvSpPr>
        <p:spPr>
          <a:xfrm>
            <a:off x="804672" y="320040"/>
            <a:ext cx="3657600" cy="320040"/>
          </a:xfrm>
          <a:prstGeom prst="rect">
            <a:avLst/>
          </a:prstGeom>
        </p:spPr>
        <p:txBody>
          <a:bodyPr vert="horz" lIns="91440" tIns="45720" rIns="91440" bIns="45720" rtlCol="0" anchor="ctr"/>
          <a:lstStyle>
            <a:lvl1pPr algn="l">
              <a:defRPr sz="1000">
                <a:solidFill>
                  <a:schemeClr val="tx1">
                    <a:tint val="75000"/>
                  </a:schemeClr>
                </a:solidFill>
              </a:defRPr>
            </a:lvl1pPr>
          </a:lstStyle>
          <a:p>
            <a:fld id="{48A87A34-81AB-432B-8DAE-1953F412C126}" type="datetimeFigureOut">
              <a:rPr lang="en-US" dirty="0"/>
              <a:pPr/>
              <a:t>9/25/2017</a:t>
            </a:fld>
            <a:endParaRPr lang="en-US"/>
          </a:p>
        </p:txBody>
      </p:sp>
      <p:sp>
        <p:nvSpPr>
          <p:cNvPr id="5" name="Footer Placeholder 4"/>
          <p:cNvSpPr>
            <a:spLocks noGrp="1"/>
          </p:cNvSpPr>
          <p:nvPr>
            <p:ph type="ftr" sz="quarter" idx="3"/>
          </p:nvPr>
        </p:nvSpPr>
        <p:spPr>
          <a:xfrm>
            <a:off x="804672" y="6227064"/>
            <a:ext cx="10588752" cy="320040"/>
          </a:xfrm>
          <a:prstGeom prst="rect">
            <a:avLst/>
          </a:prstGeom>
        </p:spPr>
        <p:txBody>
          <a:bodyPr vert="horz" lIns="91440" tIns="45720" rIns="91440" bIns="45720" rtlCol="0" anchor="ctr"/>
          <a:lstStyle>
            <a:lvl1pPr algn="r">
              <a:defRPr sz="1000">
                <a:solidFill>
                  <a:schemeClr val="tx1">
                    <a:tint val="75000"/>
                  </a:schemeClr>
                </a:solidFill>
              </a:defRPr>
            </a:lvl1pPr>
          </a:lstStyle>
          <a:p>
            <a:endParaRPr lang="en-US"/>
          </a:p>
        </p:txBody>
      </p:sp>
      <p:sp>
        <p:nvSpPr>
          <p:cNvPr id="6" name="Slide Number Placeholder 5"/>
          <p:cNvSpPr>
            <a:spLocks noGrp="1"/>
          </p:cNvSpPr>
          <p:nvPr>
            <p:ph type="sldNum" sz="quarter" idx="4"/>
          </p:nvPr>
        </p:nvSpPr>
        <p:spPr>
          <a:xfrm>
            <a:off x="10469880" y="320040"/>
            <a:ext cx="914400" cy="320040"/>
          </a:xfrm>
          <a:prstGeom prst="rect">
            <a:avLst/>
          </a:prstGeom>
        </p:spPr>
        <p:txBody>
          <a:bodyPr vert="horz" lIns="91440" tIns="45720" rIns="91440" bIns="45720" rtlCol="0" anchor="ctr"/>
          <a:lstStyle>
            <a:lvl1pPr algn="r">
              <a:defRPr sz="1000">
                <a:solidFill>
                  <a:schemeClr val="tx1">
                    <a:tint val="75000"/>
                  </a:schemeClr>
                </a:solidFill>
              </a:defRPr>
            </a:lvl1pPr>
          </a:lstStyle>
          <a:p>
            <a:fld id="{6D22F896-40B5-4ADD-8801-0D06FADFA095}" type="slidenum">
              <a:rPr lang="en-US" dirty="0"/>
              <a:pPr/>
              <a:t>‹#›</a:t>
            </a:fld>
            <a:endParaRPr lang="en-US"/>
          </a:p>
        </p:txBody>
      </p:sp>
    </p:spTree>
  </p:cSld>
  <p:clrMap bg1="lt1" tx1="dk1" bg2="lt2" tx2="dk2" accent1="accent1" accent2="accent2" accent3="accent3" accent4="accent4" accent5="accent5" accent6="accent6" hlink="hlink" folHlink="folHlink"/>
  <p:sldLayoutIdLst>
    <p:sldLayoutId id="2147483649" r:id="rId1"/>
    <p:sldLayoutId id="2147483650" r:id="rId2"/>
    <p:sldLayoutId id="2147483651" r:id="rId3"/>
    <p:sldLayoutId id="2147483652" r:id="rId4"/>
    <p:sldLayoutId id="2147483653" r:id="rId5"/>
    <p:sldLayoutId id="2147483654" r:id="rId6"/>
    <p:sldLayoutId id="2147483655" r:id="rId7"/>
    <p:sldLayoutId id="2147483656" r:id="rId8"/>
    <p:sldLayoutId id="2147483657" r:id="rId9"/>
    <p:sldLayoutId id="2147483658" r:id="rId10"/>
    <p:sldLayoutId id="2147483659" r:id="rId11"/>
  </p:sldLayoutIdLst>
  <p:txStyles>
    <p:titleStyle>
      <a:lvl1pPr algn="ctr" defTabSz="914400" rtl="0" eaLnBrk="1" latinLnBrk="0" hangingPunct="1">
        <a:lnSpc>
          <a:spcPct val="85000"/>
        </a:lnSpc>
        <a:spcBef>
          <a:spcPct val="0"/>
        </a:spcBef>
        <a:buNone/>
        <a:defRPr sz="4000" b="0" i="0" kern="1200" cap="none" spc="-150">
          <a:solidFill>
            <a:schemeClr val="tx1"/>
          </a:solidFill>
          <a:effectLst/>
          <a:latin typeface="+mj-lt"/>
          <a:ea typeface="+mj-ea"/>
          <a:cs typeface="+mj-cs"/>
        </a:defRPr>
      </a:lvl1pPr>
    </p:titleStyle>
    <p:bodyStyle>
      <a:lvl1pPr marL="228600" indent="-228600" algn="l" defTabSz="914400" rtl="0" eaLnBrk="1" latinLnBrk="0" hangingPunct="1">
        <a:lnSpc>
          <a:spcPct val="120000"/>
        </a:lnSpc>
        <a:spcBef>
          <a:spcPts val="1000"/>
        </a:spcBef>
        <a:buClr>
          <a:schemeClr val="accent1"/>
        </a:buClr>
        <a:buSzPct val="110000"/>
        <a:buFont typeface="Wingdings" panose="05000000000000000000" pitchFamily="2" charset="2"/>
        <a:buChar char="§"/>
        <a:defRPr sz="1800" kern="1200">
          <a:solidFill>
            <a:schemeClr val="tx1"/>
          </a:solidFill>
          <a:effectLst/>
          <a:latin typeface="+mn-lt"/>
          <a:ea typeface="+mn-ea"/>
          <a:cs typeface="+mn-cs"/>
        </a:defRPr>
      </a:lvl1pPr>
      <a:lvl2pPr marL="685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600" kern="1200">
          <a:solidFill>
            <a:schemeClr val="tx1"/>
          </a:solidFill>
          <a:effectLst/>
          <a:latin typeface="+mn-lt"/>
          <a:ea typeface="+mn-ea"/>
          <a:cs typeface="+mn-cs"/>
        </a:defRPr>
      </a:lvl2pPr>
      <a:lvl3pPr marL="1143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400" kern="1200">
          <a:solidFill>
            <a:schemeClr val="tx1"/>
          </a:solidFill>
          <a:effectLst/>
          <a:latin typeface="+mn-lt"/>
          <a:ea typeface="+mn-ea"/>
          <a:cs typeface="+mn-cs"/>
        </a:defRPr>
      </a:lvl3pPr>
      <a:lvl4pPr marL="1600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4pPr>
      <a:lvl5pPr marL="20574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5pPr>
      <a:lvl6pPr marL="25146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6pPr>
      <a:lvl7pPr marL="29718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7pPr>
      <a:lvl8pPr marL="34290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8pPr>
      <a:lvl9pPr marL="3886200" indent="-228600" algn="l" defTabSz="914400" rtl="0" eaLnBrk="1" latinLnBrk="0" hangingPunct="1">
        <a:lnSpc>
          <a:spcPct val="120000"/>
        </a:lnSpc>
        <a:spcBef>
          <a:spcPts val="500"/>
        </a:spcBef>
        <a:buClr>
          <a:schemeClr val="accent1"/>
        </a:buClr>
        <a:buSzPct val="110000"/>
        <a:buFont typeface="Wingdings" panose="05000000000000000000" pitchFamily="2" charset="2"/>
        <a:buChar char="§"/>
        <a:defRPr sz="1200" kern="1200">
          <a:solidFill>
            <a:schemeClr val="tx1"/>
          </a:solidFill>
          <a:effectLst/>
          <a:latin typeface="+mn-lt"/>
          <a:ea typeface="+mn-ea"/>
          <a:cs typeface="+mn-cs"/>
        </a:defRPr>
      </a:lvl9pPr>
    </p:bodyStyle>
    <p:other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2" Type="http://schemas.openxmlformats.org/officeDocument/2006/relationships/image" Target="../media/image2.png"/><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2" Type="http://schemas.openxmlformats.org/officeDocument/2006/relationships/image" Target="../media/image1.png"/><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ctrTitle"/>
          </p:nvPr>
        </p:nvSpPr>
        <p:spPr/>
        <p:txBody>
          <a:bodyPr/>
          <a:lstStyle/>
          <a:p>
            <a:r>
              <a:rPr lang="en-US" dirty="0" smtClean="0"/>
              <a:t>6.2: Operant </a:t>
            </a:r>
            <a:r>
              <a:rPr lang="en-US" dirty="0"/>
              <a:t>Conditioning</a:t>
            </a:r>
          </a:p>
        </p:txBody>
      </p:sp>
      <p:sp>
        <p:nvSpPr>
          <p:cNvPr id="3" name="Subtitle 2"/>
          <p:cNvSpPr>
            <a:spLocks noGrp="1"/>
          </p:cNvSpPr>
          <p:nvPr>
            <p:ph type="subTitle" idx="1"/>
          </p:nvPr>
        </p:nvSpPr>
        <p:spPr/>
        <p:txBody>
          <a:bodyPr/>
          <a:lstStyle/>
          <a:p>
            <a:endParaRPr lang="en-US"/>
          </a:p>
        </p:txBody>
      </p:sp>
    </p:spTree>
    <p:extLst>
      <p:ext uri="{BB962C8B-B14F-4D97-AF65-F5344CB8AC3E}">
        <p14:creationId xmlns:p14="http://schemas.microsoft.com/office/powerpoint/2010/main" val="2109896806"/>
      </p:ext>
    </p:extLst>
  </p:cSld>
  <p:clrMapOvr>
    <a:masterClrMapping/>
  </p:clrMapOvr>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Schedules of Reinforcement</a:t>
            </a:r>
            <a:endParaRPr lang="en-US" dirty="0"/>
          </a:p>
        </p:txBody>
      </p:sp>
      <p:sp>
        <p:nvSpPr>
          <p:cNvPr id="3" name="Content Placeholder 2"/>
          <p:cNvSpPr>
            <a:spLocks noGrp="1"/>
          </p:cNvSpPr>
          <p:nvPr>
            <p:ph idx="1"/>
          </p:nvPr>
        </p:nvSpPr>
        <p:spPr>
          <a:xfrm>
            <a:off x="5397513" y="2349925"/>
            <a:ext cx="6287807" cy="2331900"/>
          </a:xfrm>
        </p:spPr>
        <p:txBody>
          <a:bodyPr>
            <a:normAutofit fontScale="85000" lnSpcReduction="10000"/>
          </a:bodyPr>
          <a:lstStyle/>
          <a:p>
            <a:r>
              <a:rPr lang="en-US" dirty="0" smtClean="0"/>
              <a:t>The pattern of delivering reinforcement</a:t>
            </a:r>
          </a:p>
          <a:p>
            <a:r>
              <a:rPr lang="en-US" b="1" dirty="0" smtClean="0"/>
              <a:t>Continuous reinforcement-</a:t>
            </a:r>
            <a:r>
              <a:rPr lang="en-US" dirty="0" smtClean="0"/>
              <a:t>reinforcing a behavior every time it occurs; results in faster learning but faster extinction</a:t>
            </a:r>
          </a:p>
          <a:p>
            <a:r>
              <a:rPr lang="en-US" b="1" dirty="0" smtClean="0"/>
              <a:t>Partial reinforcement</a:t>
            </a:r>
            <a:r>
              <a:rPr lang="en-US" dirty="0" smtClean="0"/>
              <a:t>-occasional reinforcement of a behavior; results in slower extinction</a:t>
            </a:r>
          </a:p>
          <a:p>
            <a:r>
              <a:rPr lang="en-US" dirty="0" smtClean="0"/>
              <a:t>Two dimensions:</a:t>
            </a:r>
          </a:p>
          <a:p>
            <a:pPr lvl="1"/>
            <a:r>
              <a:rPr lang="en-US" dirty="0" smtClean="0"/>
              <a:t>Consistency of administering reinforcement (</a:t>
            </a:r>
            <a:r>
              <a:rPr lang="en-US" b="1" dirty="0" smtClean="0"/>
              <a:t>fixed </a:t>
            </a:r>
            <a:r>
              <a:rPr lang="en-US" dirty="0" smtClean="0"/>
              <a:t>or </a:t>
            </a:r>
            <a:r>
              <a:rPr lang="en-US" b="1" dirty="0" smtClean="0"/>
              <a:t>variable</a:t>
            </a:r>
            <a:r>
              <a:rPr lang="en-US" dirty="0" smtClean="0"/>
              <a:t>)</a:t>
            </a:r>
            <a:endParaRPr lang="en-US" dirty="0"/>
          </a:p>
        </p:txBody>
      </p:sp>
    </p:spTree>
    <p:extLst>
      <p:ext uri="{BB962C8B-B14F-4D97-AF65-F5344CB8AC3E}">
        <p14:creationId xmlns:p14="http://schemas.microsoft.com/office/powerpoint/2010/main" val="2166986538"/>
      </p:ext>
    </p:extLst>
  </p:cSld>
  <p:clrMapOvr>
    <a:masterClrMapping/>
  </p:clrMapOvr>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endParaRPr lang="en-US"/>
          </a:p>
        </p:txBody>
      </p:sp>
      <p:sp>
        <p:nvSpPr>
          <p:cNvPr id="3" name="Content Placeholder 2"/>
          <p:cNvSpPr>
            <a:spLocks noGrp="1"/>
          </p:cNvSpPr>
          <p:nvPr>
            <p:ph idx="1"/>
          </p:nvPr>
        </p:nvSpPr>
        <p:spPr>
          <a:xfrm>
            <a:off x="5857302" y="803186"/>
            <a:ext cx="5543018" cy="5248622"/>
          </a:xfrm>
        </p:spPr>
        <p:txBody>
          <a:bodyPr/>
          <a:lstStyle/>
          <a:p>
            <a:r>
              <a:rPr lang="en-US" b="1" dirty="0" smtClean="0"/>
              <a:t>FR (Fixed Ratio)-</a:t>
            </a:r>
            <a:r>
              <a:rPr lang="en-US" dirty="0" smtClean="0"/>
              <a:t>reinforcement after a regular number of responses</a:t>
            </a:r>
          </a:p>
          <a:p>
            <a:r>
              <a:rPr lang="en-US" b="1" dirty="0" smtClean="0"/>
              <a:t>VR (Variable Ratio)-</a:t>
            </a:r>
            <a:r>
              <a:rPr lang="en-US" dirty="0" smtClean="0"/>
              <a:t>reinforcement after a specific number of responses on average</a:t>
            </a:r>
          </a:p>
          <a:p>
            <a:r>
              <a:rPr lang="en-US" b="1" dirty="0" smtClean="0"/>
              <a:t>FI (Fixed Interval)</a:t>
            </a:r>
            <a:r>
              <a:rPr lang="en-US" dirty="0" smtClean="0"/>
              <a:t>-provide reinforcement for producing the response at least once after a specified amount of time </a:t>
            </a:r>
          </a:p>
          <a:p>
            <a:pPr lvl="1"/>
            <a:r>
              <a:rPr lang="en-US" dirty="0" smtClean="0"/>
              <a:t>Created scalloped pattern</a:t>
            </a:r>
          </a:p>
          <a:p>
            <a:r>
              <a:rPr lang="en-US" b="1" dirty="0" smtClean="0"/>
              <a:t>VI (Variable Interval)-</a:t>
            </a:r>
            <a:r>
              <a:rPr lang="en-US" dirty="0" smtClean="0"/>
              <a:t>reinforcement for producing the response after an average time interval, with interval varying randomly</a:t>
            </a:r>
            <a:endParaRPr lang="en-US" dirty="0"/>
          </a:p>
        </p:txBody>
      </p:sp>
      <p:pic>
        <p:nvPicPr>
          <p:cNvPr id="4" name="Picture 3"/>
          <p:cNvPicPr>
            <a:picLocks noChangeAspect="1"/>
          </p:cNvPicPr>
          <p:nvPr/>
        </p:nvPicPr>
        <p:blipFill>
          <a:blip r:embed="rId2"/>
          <a:stretch>
            <a:fillRect/>
          </a:stretch>
        </p:blipFill>
        <p:spPr>
          <a:xfrm>
            <a:off x="399158" y="1577200"/>
            <a:ext cx="4968671" cy="3700593"/>
          </a:xfrm>
          <a:prstGeom prst="rect">
            <a:avLst/>
          </a:prstGeom>
        </p:spPr>
      </p:pic>
    </p:spTree>
    <p:extLst>
      <p:ext uri="{BB962C8B-B14F-4D97-AF65-F5344CB8AC3E}">
        <p14:creationId xmlns:p14="http://schemas.microsoft.com/office/powerpoint/2010/main" val="3430976104"/>
      </p:ext>
    </p:extLst>
  </p:cSld>
  <p:clrMapOvr>
    <a:masterClrMapping/>
  </p:clrMapOvr>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Applications to Daily Life</a:t>
            </a:r>
            <a:endParaRPr lang="en-US" dirty="0"/>
          </a:p>
        </p:txBody>
      </p:sp>
      <p:sp>
        <p:nvSpPr>
          <p:cNvPr id="3" name="Content Placeholder 2"/>
          <p:cNvSpPr>
            <a:spLocks noGrp="1"/>
          </p:cNvSpPr>
          <p:nvPr>
            <p:ph idx="1"/>
          </p:nvPr>
        </p:nvSpPr>
        <p:spPr/>
        <p:txBody>
          <a:bodyPr>
            <a:normAutofit fontScale="92500" lnSpcReduction="10000"/>
          </a:bodyPr>
          <a:lstStyle/>
          <a:p>
            <a:r>
              <a:rPr lang="en-US" dirty="0" smtClean="0"/>
              <a:t>Animal Training</a:t>
            </a:r>
          </a:p>
          <a:p>
            <a:pPr lvl="1"/>
            <a:r>
              <a:rPr lang="en-US" b="1" dirty="0" smtClean="0"/>
              <a:t>Shaping</a:t>
            </a:r>
            <a:r>
              <a:rPr lang="en-US" dirty="0" smtClean="0"/>
              <a:t>-conditioning a target behavior by progressively reinforcing behaviors that come closer to the target</a:t>
            </a:r>
          </a:p>
          <a:p>
            <a:pPr lvl="1"/>
            <a:r>
              <a:rPr lang="en-US" b="1" dirty="0" smtClean="0"/>
              <a:t>Chaining</a:t>
            </a:r>
            <a:r>
              <a:rPr lang="en-US" dirty="0" smtClean="0"/>
              <a:t>-linking interrelated behaviors to cue the next behavior</a:t>
            </a:r>
          </a:p>
          <a:p>
            <a:r>
              <a:rPr lang="en-US" dirty="0" smtClean="0"/>
              <a:t>Overcoming Procrastination</a:t>
            </a:r>
          </a:p>
          <a:p>
            <a:pPr lvl="1"/>
            <a:r>
              <a:rPr lang="en-US" dirty="0" smtClean="0"/>
              <a:t>Stress is bad for our physical and psychological health</a:t>
            </a:r>
          </a:p>
          <a:p>
            <a:pPr lvl="1"/>
            <a:r>
              <a:rPr lang="en-US" dirty="0" smtClean="0"/>
              <a:t>Tend to perform more poorly than early birds</a:t>
            </a:r>
          </a:p>
          <a:p>
            <a:pPr lvl="1"/>
            <a:r>
              <a:rPr lang="en-US" dirty="0" smtClean="0"/>
              <a:t>Reinforce with behaviors that you want to complete</a:t>
            </a:r>
          </a:p>
          <a:p>
            <a:r>
              <a:rPr lang="en-US" dirty="0" smtClean="0"/>
              <a:t>Therapeutic Applications of Operant Conditioning</a:t>
            </a:r>
          </a:p>
          <a:p>
            <a:pPr lvl="1"/>
            <a:r>
              <a:rPr lang="en-US" b="1" dirty="0" smtClean="0"/>
              <a:t>Token economy</a:t>
            </a:r>
            <a:r>
              <a:rPr lang="en-US" dirty="0" smtClean="0"/>
              <a:t>-receiving tokens for appropriate behaviors (often used at psychiatric hospitals)</a:t>
            </a:r>
          </a:p>
          <a:p>
            <a:pPr lvl="2"/>
            <a:r>
              <a:rPr lang="en-US" dirty="0" smtClean="0"/>
              <a:t>Helpful for improving behavior in ASD</a:t>
            </a:r>
          </a:p>
          <a:p>
            <a:pPr lvl="2"/>
            <a:r>
              <a:rPr lang="en-US" dirty="0" smtClean="0"/>
              <a:t>Doesn’t always translate to the real world</a:t>
            </a:r>
          </a:p>
          <a:p>
            <a:pPr lvl="1"/>
            <a:r>
              <a:rPr lang="en-US" b="1" dirty="0" smtClean="0"/>
              <a:t>Secondary </a:t>
            </a:r>
            <a:r>
              <a:rPr lang="en-US" b="1" dirty="0" err="1" smtClean="0"/>
              <a:t>reinforcers</a:t>
            </a:r>
            <a:r>
              <a:rPr lang="en-US" dirty="0" smtClean="0"/>
              <a:t>-neutral objects that become associated with </a:t>
            </a:r>
            <a:r>
              <a:rPr lang="en-US" b="1" dirty="0" smtClean="0"/>
              <a:t>primary </a:t>
            </a:r>
            <a:r>
              <a:rPr lang="en-US" b="1" dirty="0" err="1" smtClean="0"/>
              <a:t>reinforcers</a:t>
            </a:r>
            <a:r>
              <a:rPr lang="en-US" dirty="0" smtClean="0"/>
              <a:t>—item/outcome that naturally increases the target behavior</a:t>
            </a:r>
            <a:endParaRPr lang="en-US" dirty="0"/>
          </a:p>
        </p:txBody>
      </p:sp>
    </p:spTree>
    <p:extLst>
      <p:ext uri="{BB962C8B-B14F-4D97-AF65-F5344CB8AC3E}">
        <p14:creationId xmlns:p14="http://schemas.microsoft.com/office/powerpoint/2010/main" val="619217228"/>
      </p:ext>
    </p:extLst>
  </p:cSld>
  <p:clrMapOvr>
    <a:masterClrMapping/>
  </p:clrMapOvr>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Putting the two together</a:t>
            </a:r>
            <a:endParaRPr lang="en-US" dirty="0"/>
          </a:p>
        </p:txBody>
      </p:sp>
      <p:sp>
        <p:nvSpPr>
          <p:cNvPr id="3" name="Content Placeholder 2"/>
          <p:cNvSpPr>
            <a:spLocks noGrp="1"/>
          </p:cNvSpPr>
          <p:nvPr>
            <p:ph idx="1"/>
          </p:nvPr>
        </p:nvSpPr>
        <p:spPr/>
        <p:txBody>
          <a:bodyPr/>
          <a:lstStyle/>
          <a:p>
            <a:r>
              <a:rPr lang="en-US" dirty="0" smtClean="0"/>
              <a:t>Brain imaging demonstrates that classical and operant conditioning stimulate different parts of the brain</a:t>
            </a:r>
          </a:p>
          <a:p>
            <a:r>
              <a:rPr lang="en-US" dirty="0" smtClean="0"/>
              <a:t>Why doesn’t our CR of fear eventually extinguish?</a:t>
            </a:r>
          </a:p>
          <a:p>
            <a:r>
              <a:rPr lang="en-US" b="1" dirty="0" smtClean="0"/>
              <a:t>Two-process theory-</a:t>
            </a:r>
            <a:r>
              <a:rPr lang="en-US" dirty="0" smtClean="0"/>
              <a:t>we have been classically conditioned to fear something, then use negative reinforcement to enforce operant condition ourselves</a:t>
            </a:r>
            <a:endParaRPr lang="en-US" b="1" dirty="0"/>
          </a:p>
        </p:txBody>
      </p:sp>
    </p:spTree>
    <p:extLst>
      <p:ext uri="{BB962C8B-B14F-4D97-AF65-F5344CB8AC3E}">
        <p14:creationId xmlns:p14="http://schemas.microsoft.com/office/powerpoint/2010/main" val="3235051866"/>
      </p:ext>
    </p:extLst>
  </p:cSld>
  <p:clrMapOvr>
    <a:masterClrMapping/>
  </p:clrMapOvr>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Closure</a:t>
            </a:r>
            <a:endParaRPr lang="en-US" dirty="0"/>
          </a:p>
        </p:txBody>
      </p:sp>
      <p:sp>
        <p:nvSpPr>
          <p:cNvPr id="3" name="Content Placeholder 2"/>
          <p:cNvSpPr>
            <a:spLocks noGrp="1"/>
          </p:cNvSpPr>
          <p:nvPr>
            <p:ph idx="1"/>
          </p:nvPr>
        </p:nvSpPr>
        <p:spPr/>
        <p:txBody>
          <a:bodyPr/>
          <a:lstStyle/>
          <a:p>
            <a:r>
              <a:rPr lang="en-US" dirty="0" smtClean="0"/>
              <a:t>Think of a bad habit you would like to break? Create an imaginary behavioral modification program using operant conditioning to help you change this bad habit.</a:t>
            </a:r>
          </a:p>
          <a:p>
            <a:r>
              <a:rPr lang="en-US" dirty="0" smtClean="0"/>
              <a:t>Identify the bad habit, how to extinguish it, how to reinforce the new habit, and what schedule </a:t>
            </a:r>
            <a:r>
              <a:rPr lang="en-US" smtClean="0"/>
              <a:t>of reinforcement you might use.</a:t>
            </a:r>
            <a:endParaRPr lang="en-US"/>
          </a:p>
        </p:txBody>
      </p:sp>
    </p:spTree>
    <p:extLst>
      <p:ext uri="{BB962C8B-B14F-4D97-AF65-F5344CB8AC3E}">
        <p14:creationId xmlns:p14="http://schemas.microsoft.com/office/powerpoint/2010/main" val="968577975"/>
      </p:ext>
    </p:extLst>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a:t>Lesson #</a:t>
            </a:r>
            <a:r>
              <a:rPr lang="en-US" dirty="0" smtClean="0"/>
              <a:t>11</a:t>
            </a:r>
            <a:endParaRPr lang="en-US" dirty="0"/>
          </a:p>
        </p:txBody>
      </p:sp>
      <p:sp>
        <p:nvSpPr>
          <p:cNvPr id="3" name="Content Placeholder 2"/>
          <p:cNvSpPr>
            <a:spLocks noGrp="1"/>
          </p:cNvSpPr>
          <p:nvPr>
            <p:ph idx="1"/>
          </p:nvPr>
        </p:nvSpPr>
        <p:spPr/>
        <p:txBody>
          <a:bodyPr>
            <a:normAutofit fontScale="92500" lnSpcReduction="20000"/>
          </a:bodyPr>
          <a:lstStyle/>
          <a:p>
            <a:r>
              <a:rPr lang="en-US" dirty="0"/>
              <a:t>Objective(s): </a:t>
            </a:r>
            <a:r>
              <a:rPr lang="en-US" dirty="0" smtClean="0"/>
              <a:t>Distinguish operant conditioning from classical conditioning. Describe Thorndike’s law of effect. Describe reinforcement and its effect on behavior, and distinguish negative reinforcement from punishment. Identify four schedules of reinforcement and the response pattern associated with each. Describe some applications of operant conditioning.</a:t>
            </a:r>
            <a:endParaRPr lang="en-US" dirty="0"/>
          </a:p>
          <a:p>
            <a:r>
              <a:rPr lang="en-US" dirty="0"/>
              <a:t>Agenda: </a:t>
            </a:r>
            <a:r>
              <a:rPr lang="en-US" dirty="0" err="1"/>
              <a:t>Bellwork</a:t>
            </a:r>
            <a:r>
              <a:rPr lang="en-US" dirty="0"/>
              <a:t>, </a:t>
            </a:r>
            <a:r>
              <a:rPr lang="en-US" dirty="0" smtClean="0"/>
              <a:t>6.2 </a:t>
            </a:r>
            <a:r>
              <a:rPr lang="en-US" dirty="0"/>
              <a:t>notes and discussion, Closure</a:t>
            </a:r>
          </a:p>
          <a:p>
            <a:r>
              <a:rPr lang="en-US" dirty="0" err="1"/>
              <a:t>Bellwork</a:t>
            </a:r>
            <a:r>
              <a:rPr lang="en-US" dirty="0"/>
              <a:t>: </a:t>
            </a:r>
            <a:r>
              <a:rPr lang="en-US" dirty="0" smtClean="0"/>
              <a:t>What do the following have in common?</a:t>
            </a:r>
            <a:endParaRPr lang="en-US" dirty="0"/>
          </a:p>
          <a:p>
            <a:pPr marL="457200" lvl="1" indent="0">
              <a:buNone/>
            </a:pPr>
            <a:r>
              <a:rPr lang="en-US" dirty="0" smtClean="0"/>
              <a:t>1-Using a bird feeder as a reward, a pigeon is taught to distinguish two types of paintings, making the pigeon an art aficionado.</a:t>
            </a:r>
          </a:p>
          <a:p>
            <a:pPr marL="457200" lvl="1" indent="0">
              <a:buNone/>
            </a:pPr>
            <a:r>
              <a:rPr lang="en-US" dirty="0" smtClean="0"/>
              <a:t>2-Using fish as a treat, a trainer teaches a dolphin to jump, spin three times, splash, and propel itself through a hoop.</a:t>
            </a:r>
          </a:p>
          <a:p>
            <a:pPr marL="457200" lvl="1" indent="0">
              <a:buNone/>
            </a:pPr>
            <a:r>
              <a:rPr lang="en-US" dirty="0" smtClean="0"/>
              <a:t>3-In a first attempt at playing tennis as 12 year old hit his opponents serve into the net the first 15 times. </a:t>
            </a:r>
            <a:r>
              <a:rPr lang="en-US" dirty="0" smtClean="0"/>
              <a:t>After two hours of practice, he returns the serve successfully more than half the time.</a:t>
            </a:r>
            <a:endParaRPr lang="en-US" dirty="0"/>
          </a:p>
        </p:txBody>
      </p:sp>
    </p:spTree>
    <p:extLst>
      <p:ext uri="{BB962C8B-B14F-4D97-AF65-F5344CB8AC3E}">
        <p14:creationId xmlns:p14="http://schemas.microsoft.com/office/powerpoint/2010/main" val="1413581550"/>
      </p:ext>
    </p:extLst>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Operant Conditioning</a:t>
            </a:r>
            <a:endParaRPr lang="en-US" dirty="0"/>
          </a:p>
        </p:txBody>
      </p:sp>
      <p:sp>
        <p:nvSpPr>
          <p:cNvPr id="3" name="Content Placeholder 2"/>
          <p:cNvSpPr>
            <a:spLocks noGrp="1"/>
          </p:cNvSpPr>
          <p:nvPr>
            <p:ph idx="1"/>
          </p:nvPr>
        </p:nvSpPr>
        <p:spPr/>
        <p:txBody>
          <a:bodyPr/>
          <a:lstStyle/>
          <a:p>
            <a:r>
              <a:rPr lang="en-US" dirty="0" smtClean="0"/>
              <a:t>Learning controlled by the consequences of the organism’s behavior; behavior that is shaped by what comes after it</a:t>
            </a:r>
          </a:p>
          <a:p>
            <a:pPr lvl="1"/>
            <a:r>
              <a:rPr lang="en-US" dirty="0" smtClean="0"/>
              <a:t>Also called instrumental conditioning.</a:t>
            </a:r>
          </a:p>
          <a:p>
            <a:pPr lvl="1"/>
            <a:endParaRPr lang="en-US" dirty="0"/>
          </a:p>
          <a:p>
            <a:r>
              <a:rPr lang="en-US" dirty="0" smtClean="0"/>
              <a:t>Distinguishing classical and operant conditioning</a:t>
            </a:r>
          </a:p>
          <a:p>
            <a:endParaRPr lang="en-US" dirty="0" smtClean="0"/>
          </a:p>
        </p:txBody>
      </p:sp>
      <p:graphicFrame>
        <p:nvGraphicFramePr>
          <p:cNvPr id="4" name="Table 3"/>
          <p:cNvGraphicFramePr>
            <a:graphicFrameLocks noGrp="1"/>
          </p:cNvGraphicFramePr>
          <p:nvPr>
            <p:extLst>
              <p:ext uri="{D42A27DB-BD31-4B8C-83A1-F6EECF244321}">
                <p14:modId xmlns:p14="http://schemas.microsoft.com/office/powerpoint/2010/main" val="1625145666"/>
              </p:ext>
            </p:extLst>
          </p:nvPr>
        </p:nvGraphicFramePr>
        <p:xfrm>
          <a:off x="4901306" y="4437820"/>
          <a:ext cx="6716154" cy="2168728"/>
        </p:xfrm>
        <a:graphic>
          <a:graphicData uri="http://schemas.openxmlformats.org/drawingml/2006/table">
            <a:tbl>
              <a:tblPr firstRow="1" bandRow="1">
                <a:tableStyleId>{3C2FFA5D-87B4-456A-9821-1D502468CF0F}</a:tableStyleId>
              </a:tblPr>
              <a:tblGrid>
                <a:gridCol w="2238718"/>
                <a:gridCol w="2238718"/>
                <a:gridCol w="2238718"/>
              </a:tblGrid>
              <a:tr h="431368">
                <a:tc>
                  <a:txBody>
                    <a:bodyPr/>
                    <a:lstStyle/>
                    <a:p>
                      <a:endParaRPr lang="en-US" sz="1600" dirty="0"/>
                    </a:p>
                  </a:txBody>
                  <a:tcPr/>
                </a:tc>
                <a:tc>
                  <a:txBody>
                    <a:bodyPr/>
                    <a:lstStyle/>
                    <a:p>
                      <a:r>
                        <a:rPr lang="en-US" sz="1600" dirty="0" smtClean="0"/>
                        <a:t>Classical Conditioning</a:t>
                      </a:r>
                      <a:endParaRPr lang="en-US" sz="1600" dirty="0"/>
                    </a:p>
                  </a:txBody>
                  <a:tcPr/>
                </a:tc>
                <a:tc>
                  <a:txBody>
                    <a:bodyPr/>
                    <a:lstStyle/>
                    <a:p>
                      <a:r>
                        <a:rPr lang="en-US" sz="1600" dirty="0" smtClean="0"/>
                        <a:t>Operant</a:t>
                      </a:r>
                      <a:r>
                        <a:rPr lang="en-US" sz="1600" baseline="0" dirty="0" smtClean="0"/>
                        <a:t> Conditioning</a:t>
                      </a:r>
                      <a:endParaRPr lang="en-US" sz="1600" dirty="0"/>
                    </a:p>
                  </a:txBody>
                  <a:tcPr/>
                </a:tc>
              </a:tr>
              <a:tr h="431368">
                <a:tc>
                  <a:txBody>
                    <a:bodyPr/>
                    <a:lstStyle/>
                    <a:p>
                      <a:r>
                        <a:rPr lang="en-US" sz="1600" dirty="0" smtClean="0"/>
                        <a:t>Target</a:t>
                      </a:r>
                      <a:r>
                        <a:rPr lang="en-US" sz="1600" baseline="0" dirty="0" smtClean="0"/>
                        <a:t> behavior is…</a:t>
                      </a:r>
                      <a:endParaRPr lang="en-US" sz="1600" dirty="0"/>
                    </a:p>
                  </a:txBody>
                  <a:tcPr/>
                </a:tc>
                <a:tc>
                  <a:txBody>
                    <a:bodyPr/>
                    <a:lstStyle/>
                    <a:p>
                      <a:r>
                        <a:rPr lang="en-US" sz="1600" dirty="0" smtClean="0"/>
                        <a:t>Elicited</a:t>
                      </a:r>
                      <a:r>
                        <a:rPr lang="en-US" sz="1600" baseline="0" dirty="0" smtClean="0"/>
                        <a:t> automatically</a:t>
                      </a:r>
                      <a:endParaRPr lang="en-US" sz="1600" dirty="0"/>
                    </a:p>
                  </a:txBody>
                  <a:tcPr/>
                </a:tc>
                <a:tc>
                  <a:txBody>
                    <a:bodyPr/>
                    <a:lstStyle/>
                    <a:p>
                      <a:r>
                        <a:rPr lang="en-US" sz="1600" dirty="0" smtClean="0"/>
                        <a:t>Emitted voluntarily</a:t>
                      </a:r>
                      <a:endParaRPr lang="en-US" sz="1600" dirty="0"/>
                    </a:p>
                  </a:txBody>
                  <a:tcPr/>
                </a:tc>
              </a:tr>
              <a:tr h="431368">
                <a:tc>
                  <a:txBody>
                    <a:bodyPr/>
                    <a:lstStyle/>
                    <a:p>
                      <a:r>
                        <a:rPr lang="en-US" sz="1600" dirty="0" smtClean="0"/>
                        <a:t>Reward is…</a:t>
                      </a:r>
                      <a:endParaRPr lang="en-US" sz="1600" dirty="0"/>
                    </a:p>
                  </a:txBody>
                  <a:tcPr/>
                </a:tc>
                <a:tc>
                  <a:txBody>
                    <a:bodyPr/>
                    <a:lstStyle/>
                    <a:p>
                      <a:r>
                        <a:rPr lang="en-US" sz="1600" dirty="0" smtClean="0"/>
                        <a:t>Provided unconditionally</a:t>
                      </a:r>
                      <a:endParaRPr lang="en-US" sz="1600" dirty="0"/>
                    </a:p>
                  </a:txBody>
                  <a:tcPr/>
                </a:tc>
                <a:tc>
                  <a:txBody>
                    <a:bodyPr/>
                    <a:lstStyle/>
                    <a:p>
                      <a:r>
                        <a:rPr lang="en-US" sz="1600" dirty="0" smtClean="0"/>
                        <a:t>Contingent on behavior</a:t>
                      </a:r>
                      <a:endParaRPr lang="en-US" sz="1600" dirty="0"/>
                    </a:p>
                  </a:txBody>
                  <a:tcPr/>
                </a:tc>
              </a:tr>
              <a:tr h="431368">
                <a:tc>
                  <a:txBody>
                    <a:bodyPr/>
                    <a:lstStyle/>
                    <a:p>
                      <a:r>
                        <a:rPr lang="en-US" sz="1600" dirty="0" smtClean="0"/>
                        <a:t>Behavior depends on…</a:t>
                      </a:r>
                      <a:endParaRPr lang="en-US" sz="1600" dirty="0"/>
                    </a:p>
                  </a:txBody>
                  <a:tcPr/>
                </a:tc>
                <a:tc>
                  <a:txBody>
                    <a:bodyPr/>
                    <a:lstStyle/>
                    <a:p>
                      <a:r>
                        <a:rPr lang="en-US" sz="1600" dirty="0" smtClean="0"/>
                        <a:t>Autonomic nervous system</a:t>
                      </a:r>
                      <a:endParaRPr lang="en-US" sz="1600" dirty="0"/>
                    </a:p>
                  </a:txBody>
                  <a:tcPr/>
                </a:tc>
                <a:tc>
                  <a:txBody>
                    <a:bodyPr/>
                    <a:lstStyle/>
                    <a:p>
                      <a:r>
                        <a:rPr lang="en-US" sz="1600" dirty="0" smtClean="0"/>
                        <a:t>Skeletal muscles</a:t>
                      </a:r>
                      <a:endParaRPr lang="en-US" sz="1600" dirty="0"/>
                    </a:p>
                  </a:txBody>
                  <a:tcPr/>
                </a:tc>
              </a:tr>
            </a:tbl>
          </a:graphicData>
        </a:graphic>
      </p:graphicFrame>
    </p:spTree>
    <p:extLst>
      <p:ext uri="{BB962C8B-B14F-4D97-AF65-F5344CB8AC3E}">
        <p14:creationId xmlns:p14="http://schemas.microsoft.com/office/powerpoint/2010/main" val="2309047791"/>
      </p:ext>
    </p:extLst>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Law of Effect</a:t>
            </a:r>
            <a:endParaRPr lang="en-US" dirty="0"/>
          </a:p>
        </p:txBody>
      </p:sp>
      <p:sp>
        <p:nvSpPr>
          <p:cNvPr id="3" name="Content Placeholder 2"/>
          <p:cNvSpPr>
            <a:spLocks noGrp="1"/>
          </p:cNvSpPr>
          <p:nvPr>
            <p:ph idx="1"/>
          </p:nvPr>
        </p:nvSpPr>
        <p:spPr/>
        <p:txBody>
          <a:bodyPr/>
          <a:lstStyle/>
          <a:p>
            <a:r>
              <a:rPr lang="en-US" dirty="0" smtClean="0"/>
              <a:t>States that if a stimulus is followed by a behavior resulting in a reward, the stimulus is likely to give rise to behavior in the future</a:t>
            </a:r>
          </a:p>
          <a:p>
            <a:pPr lvl="1"/>
            <a:r>
              <a:rPr lang="en-US" dirty="0" smtClean="0"/>
              <a:t>Essentially when there is a reward for a response to a  stimulus, it is likely to repeat in the future</a:t>
            </a:r>
          </a:p>
          <a:p>
            <a:r>
              <a:rPr lang="en-US" dirty="0" smtClean="0"/>
              <a:t>Founded by E.L. </a:t>
            </a:r>
            <a:r>
              <a:rPr lang="en-US" b="1" dirty="0" smtClean="0"/>
              <a:t>Thorndike</a:t>
            </a:r>
          </a:p>
          <a:p>
            <a:pPr lvl="1"/>
            <a:r>
              <a:rPr lang="en-US" dirty="0" smtClean="0"/>
              <a:t>Thorndike’s puzzle box</a:t>
            </a:r>
          </a:p>
          <a:p>
            <a:pPr lvl="1"/>
            <a:r>
              <a:rPr lang="en-US" dirty="0"/>
              <a:t>L</a:t>
            </a:r>
            <a:r>
              <a:rPr lang="en-US" dirty="0" smtClean="0"/>
              <a:t>ack of insight</a:t>
            </a:r>
          </a:p>
          <a:p>
            <a:r>
              <a:rPr lang="en-US" dirty="0" smtClean="0"/>
              <a:t>Basis of operant conditioning</a:t>
            </a:r>
          </a:p>
          <a:p>
            <a:r>
              <a:rPr lang="en-US" b="1" dirty="0" smtClean="0"/>
              <a:t>S-R Psychology</a:t>
            </a:r>
            <a:r>
              <a:rPr lang="en-US" dirty="0" smtClean="0"/>
              <a:t>-our most complex behaviors reflect the progressive accumulation of associations between stimuli and responses (due to the law of effect)</a:t>
            </a:r>
            <a:endParaRPr lang="en-US" dirty="0"/>
          </a:p>
        </p:txBody>
      </p:sp>
    </p:spTree>
    <p:extLst>
      <p:ext uri="{BB962C8B-B14F-4D97-AF65-F5344CB8AC3E}">
        <p14:creationId xmlns:p14="http://schemas.microsoft.com/office/powerpoint/2010/main" val="1477513479"/>
      </p:ext>
    </p:extLst>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B.F. Skinner</a:t>
            </a:r>
            <a:endParaRPr lang="en-US" dirty="0"/>
          </a:p>
        </p:txBody>
      </p:sp>
      <p:sp>
        <p:nvSpPr>
          <p:cNvPr id="3" name="Content Placeholder 2"/>
          <p:cNvSpPr>
            <a:spLocks noGrp="1"/>
          </p:cNvSpPr>
          <p:nvPr>
            <p:ph idx="1"/>
          </p:nvPr>
        </p:nvSpPr>
        <p:spPr>
          <a:xfrm>
            <a:off x="5118447" y="803186"/>
            <a:ext cx="6412493" cy="2450653"/>
          </a:xfrm>
        </p:spPr>
        <p:txBody>
          <a:bodyPr/>
          <a:lstStyle/>
          <a:p>
            <a:r>
              <a:rPr lang="en-US" dirty="0" smtClean="0"/>
              <a:t>Used electronic technology to research operant conditioning</a:t>
            </a:r>
          </a:p>
          <a:p>
            <a:r>
              <a:rPr lang="en-US" b="1" dirty="0" smtClean="0"/>
              <a:t>Skinner Box</a:t>
            </a:r>
            <a:r>
              <a:rPr lang="en-US" dirty="0" smtClean="0"/>
              <a:t>-electronically records responses in a graph</a:t>
            </a:r>
          </a:p>
          <a:p>
            <a:pPr lvl="1"/>
            <a:r>
              <a:rPr lang="en-US" dirty="0" smtClean="0"/>
              <a:t>No direct human observation-missing important behaviors?</a:t>
            </a:r>
            <a:endParaRPr lang="en-US" dirty="0"/>
          </a:p>
        </p:txBody>
      </p:sp>
      <p:pic>
        <p:nvPicPr>
          <p:cNvPr id="4" name="Picture 3"/>
          <p:cNvPicPr>
            <a:picLocks noChangeAspect="1"/>
          </p:cNvPicPr>
          <p:nvPr/>
        </p:nvPicPr>
        <p:blipFill>
          <a:blip r:embed="rId2"/>
          <a:stretch>
            <a:fillRect/>
          </a:stretch>
        </p:blipFill>
        <p:spPr>
          <a:xfrm>
            <a:off x="5478083" y="3201404"/>
            <a:ext cx="5562600" cy="3209925"/>
          </a:xfrm>
          <a:prstGeom prst="rect">
            <a:avLst/>
          </a:prstGeom>
        </p:spPr>
      </p:pic>
    </p:spTree>
    <p:extLst>
      <p:ext uri="{BB962C8B-B14F-4D97-AF65-F5344CB8AC3E}">
        <p14:creationId xmlns:p14="http://schemas.microsoft.com/office/powerpoint/2010/main" val="388618165"/>
      </p:ext>
    </p:extLst>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Reinforcement,</a:t>
            </a:r>
            <a:br>
              <a:rPr lang="en-US" dirty="0" smtClean="0"/>
            </a:br>
            <a:r>
              <a:rPr lang="en-US" dirty="0" smtClean="0"/>
              <a:t>Punishment,</a:t>
            </a:r>
            <a:br>
              <a:rPr lang="en-US" dirty="0" smtClean="0"/>
            </a:br>
            <a:r>
              <a:rPr lang="en-US" dirty="0" smtClean="0"/>
              <a:t>&amp; Discriminative Stimulus</a:t>
            </a:r>
            <a:endParaRPr lang="en-US" dirty="0"/>
          </a:p>
        </p:txBody>
      </p:sp>
      <p:sp>
        <p:nvSpPr>
          <p:cNvPr id="3" name="Content Placeholder 2"/>
          <p:cNvSpPr>
            <a:spLocks noGrp="1"/>
          </p:cNvSpPr>
          <p:nvPr>
            <p:ph idx="1"/>
          </p:nvPr>
        </p:nvSpPr>
        <p:spPr>
          <a:xfrm>
            <a:off x="5118447" y="803186"/>
            <a:ext cx="6281873" cy="716856"/>
          </a:xfrm>
        </p:spPr>
        <p:txBody>
          <a:bodyPr/>
          <a:lstStyle/>
          <a:p>
            <a:r>
              <a:rPr lang="en-US" dirty="0" smtClean="0"/>
              <a:t>Distinguishing Reinforcement from Punishment</a:t>
            </a:r>
            <a:endParaRPr lang="en-US" dirty="0"/>
          </a:p>
        </p:txBody>
      </p:sp>
      <p:graphicFrame>
        <p:nvGraphicFramePr>
          <p:cNvPr id="4" name="Table 3"/>
          <p:cNvGraphicFramePr>
            <a:graphicFrameLocks noGrp="1"/>
          </p:cNvGraphicFramePr>
          <p:nvPr>
            <p:extLst>
              <p:ext uri="{D42A27DB-BD31-4B8C-83A1-F6EECF244321}">
                <p14:modId xmlns:p14="http://schemas.microsoft.com/office/powerpoint/2010/main" val="1557586155"/>
              </p:ext>
            </p:extLst>
          </p:nvPr>
        </p:nvGraphicFramePr>
        <p:xfrm>
          <a:off x="4686513" y="1520042"/>
          <a:ext cx="6955736" cy="4846320"/>
        </p:xfrm>
        <a:graphic>
          <a:graphicData uri="http://schemas.openxmlformats.org/drawingml/2006/table">
            <a:tbl>
              <a:tblPr firstRow="1" bandRow="1">
                <a:tableStyleId>{5C22544A-7EE6-4342-B048-85BDC9FD1C3A}</a:tableStyleId>
              </a:tblPr>
              <a:tblGrid>
                <a:gridCol w="1761788"/>
                <a:gridCol w="1496291"/>
                <a:gridCol w="1527377"/>
                <a:gridCol w="2170280"/>
              </a:tblGrid>
              <a:tr h="534735">
                <a:tc>
                  <a:txBody>
                    <a:bodyPr/>
                    <a:lstStyle/>
                    <a:p>
                      <a:endParaRPr lang="en-US" dirty="0"/>
                    </a:p>
                  </a:txBody>
                  <a:tcPr/>
                </a:tc>
                <a:tc>
                  <a:txBody>
                    <a:bodyPr/>
                    <a:lstStyle/>
                    <a:p>
                      <a:r>
                        <a:rPr lang="en-US" dirty="0" smtClean="0"/>
                        <a:t>Procedure</a:t>
                      </a:r>
                      <a:endParaRPr lang="en-US" dirty="0"/>
                    </a:p>
                  </a:txBody>
                  <a:tcPr/>
                </a:tc>
                <a:tc>
                  <a:txBody>
                    <a:bodyPr/>
                    <a:lstStyle/>
                    <a:p>
                      <a:r>
                        <a:rPr lang="en-US" dirty="0" smtClean="0"/>
                        <a:t>Effect on behavior</a:t>
                      </a:r>
                      <a:endParaRPr lang="en-US" dirty="0"/>
                    </a:p>
                  </a:txBody>
                  <a:tcPr/>
                </a:tc>
                <a:tc>
                  <a:txBody>
                    <a:bodyPr/>
                    <a:lstStyle/>
                    <a:p>
                      <a:r>
                        <a:rPr lang="en-US" dirty="0" smtClean="0"/>
                        <a:t>Typical Example</a:t>
                      </a:r>
                      <a:endParaRPr lang="en-US" dirty="0"/>
                    </a:p>
                  </a:txBody>
                  <a:tcPr/>
                </a:tc>
              </a:tr>
              <a:tr h="763907">
                <a:tc>
                  <a:txBody>
                    <a:bodyPr/>
                    <a:lstStyle/>
                    <a:p>
                      <a:r>
                        <a:rPr lang="en-US" dirty="0" smtClean="0"/>
                        <a:t>Positive Reinforcement</a:t>
                      </a:r>
                    </a:p>
                  </a:txBody>
                  <a:tcPr/>
                </a:tc>
                <a:tc>
                  <a:txBody>
                    <a:bodyPr/>
                    <a:lstStyle/>
                    <a:p>
                      <a:r>
                        <a:rPr lang="en-US" dirty="0" smtClean="0"/>
                        <a:t>Presenting a stimulus</a:t>
                      </a:r>
                      <a:endParaRPr lang="en-US" dirty="0"/>
                    </a:p>
                  </a:txBody>
                  <a:tcPr/>
                </a:tc>
                <a:tc>
                  <a:txBody>
                    <a:bodyPr/>
                    <a:lstStyle/>
                    <a:p>
                      <a:r>
                        <a:rPr lang="en-US" dirty="0" smtClean="0"/>
                        <a:t>Increases target behavior</a:t>
                      </a:r>
                      <a:endParaRPr lang="en-US" dirty="0"/>
                    </a:p>
                  </a:txBody>
                  <a:tcPr/>
                </a:tc>
                <a:tc>
                  <a:txBody>
                    <a:bodyPr/>
                    <a:lstStyle/>
                    <a:p>
                      <a:r>
                        <a:rPr lang="en-US" dirty="0" smtClean="0"/>
                        <a:t>Gold star on good</a:t>
                      </a:r>
                      <a:r>
                        <a:rPr lang="en-US" baseline="0" dirty="0" smtClean="0"/>
                        <a:t> work to encourage studying</a:t>
                      </a:r>
                      <a:endParaRPr lang="en-US" dirty="0"/>
                    </a:p>
                  </a:txBody>
                  <a:tcPr/>
                </a:tc>
              </a:tr>
              <a:tr h="763907">
                <a:tc>
                  <a:txBody>
                    <a:bodyPr/>
                    <a:lstStyle/>
                    <a:p>
                      <a:r>
                        <a:rPr lang="en-US" dirty="0" smtClean="0"/>
                        <a:t>Negative Reinforcement</a:t>
                      </a:r>
                      <a:endParaRPr lang="en-US" dirty="0"/>
                    </a:p>
                  </a:txBody>
                  <a:tcPr/>
                </a:tc>
                <a:tc>
                  <a:txBody>
                    <a:bodyPr/>
                    <a:lstStyle/>
                    <a:p>
                      <a:r>
                        <a:rPr lang="en-US" dirty="0" smtClean="0"/>
                        <a:t>Removing a stimulus</a:t>
                      </a:r>
                      <a:endParaRPr lang="en-US" dirty="0"/>
                    </a:p>
                  </a:txBody>
                  <a:tcPr/>
                </a:tc>
                <a:tc>
                  <a:txBody>
                    <a:bodyPr/>
                    <a:lstStyle/>
                    <a:p>
                      <a:r>
                        <a:rPr lang="en-US" dirty="0" smtClean="0"/>
                        <a:t>Increases target behavior</a:t>
                      </a:r>
                      <a:endParaRPr lang="en-US" dirty="0"/>
                    </a:p>
                  </a:txBody>
                  <a:tcPr/>
                </a:tc>
                <a:tc>
                  <a:txBody>
                    <a:bodyPr/>
                    <a:lstStyle/>
                    <a:p>
                      <a:r>
                        <a:rPr lang="en-US" dirty="0" smtClean="0"/>
                        <a:t>Standing</a:t>
                      </a:r>
                      <a:r>
                        <a:rPr lang="en-US" baseline="0" dirty="0" smtClean="0"/>
                        <a:t> in one spot when you get a good phone signal</a:t>
                      </a:r>
                      <a:endParaRPr lang="en-US" dirty="0"/>
                    </a:p>
                  </a:txBody>
                  <a:tcPr/>
                </a:tc>
              </a:tr>
              <a:tr h="763907">
                <a:tc>
                  <a:txBody>
                    <a:bodyPr/>
                    <a:lstStyle/>
                    <a:p>
                      <a:r>
                        <a:rPr lang="en-US" dirty="0" smtClean="0"/>
                        <a:t>Positive Punishment</a:t>
                      </a:r>
                      <a:endParaRPr lang="en-US" dirty="0"/>
                    </a:p>
                  </a:txBody>
                  <a:tcPr/>
                </a:tc>
                <a:tc>
                  <a:txBody>
                    <a:bodyPr/>
                    <a:lstStyle/>
                    <a:p>
                      <a:r>
                        <a:rPr lang="en-US" dirty="0" smtClean="0"/>
                        <a:t>Presenting a stimulus</a:t>
                      </a:r>
                    </a:p>
                    <a:p>
                      <a:endParaRPr lang="en-US" dirty="0"/>
                    </a:p>
                  </a:txBody>
                  <a:tcPr/>
                </a:tc>
                <a:tc>
                  <a:txBody>
                    <a:bodyPr/>
                    <a:lstStyle/>
                    <a:p>
                      <a:r>
                        <a:rPr lang="en-US" dirty="0" smtClean="0"/>
                        <a:t>Decreases target behavior</a:t>
                      </a:r>
                      <a:endParaRPr lang="en-US" dirty="0"/>
                    </a:p>
                  </a:txBody>
                  <a:tcPr/>
                </a:tc>
                <a:tc>
                  <a:txBody>
                    <a:bodyPr/>
                    <a:lstStyle/>
                    <a:p>
                      <a:r>
                        <a:rPr lang="en-US" dirty="0" smtClean="0"/>
                        <a:t>Scolding</a:t>
                      </a:r>
                      <a:r>
                        <a:rPr lang="en-US" baseline="0" dirty="0" smtClean="0"/>
                        <a:t> an animal for chewing shoes</a:t>
                      </a:r>
                    </a:p>
                  </a:txBody>
                  <a:tcPr/>
                </a:tc>
              </a:tr>
              <a:tr h="763907">
                <a:tc>
                  <a:txBody>
                    <a:bodyPr/>
                    <a:lstStyle/>
                    <a:p>
                      <a:r>
                        <a:rPr lang="en-US" dirty="0" smtClean="0"/>
                        <a:t>Negative</a:t>
                      </a:r>
                      <a:r>
                        <a:rPr lang="en-US" baseline="0" dirty="0" smtClean="0"/>
                        <a:t> Punishment</a:t>
                      </a:r>
                      <a:endParaRPr lang="en-US" dirty="0"/>
                    </a:p>
                  </a:txBody>
                  <a:tcPr/>
                </a:tc>
                <a:tc>
                  <a:txBody>
                    <a:bodyPr/>
                    <a:lstStyle/>
                    <a:p>
                      <a:r>
                        <a:rPr lang="en-US" dirty="0" smtClean="0"/>
                        <a:t>Removing a stimulus</a:t>
                      </a:r>
                      <a:endParaRPr lang="en-US" dirty="0"/>
                    </a:p>
                  </a:txBody>
                  <a:tcPr/>
                </a:tc>
                <a:tc>
                  <a:txBody>
                    <a:bodyPr/>
                    <a:lstStyle/>
                    <a:p>
                      <a:r>
                        <a:rPr lang="en-US" dirty="0" smtClean="0"/>
                        <a:t>Decreases target behavior</a:t>
                      </a:r>
                      <a:endParaRPr lang="en-US" dirty="0"/>
                    </a:p>
                  </a:txBody>
                  <a:tcPr/>
                </a:tc>
                <a:tc>
                  <a:txBody>
                    <a:bodyPr/>
                    <a:lstStyle/>
                    <a:p>
                      <a:r>
                        <a:rPr lang="en-US" dirty="0" smtClean="0"/>
                        <a:t>Taking away favorite toy to prevent future tantrums</a:t>
                      </a:r>
                      <a:endParaRPr lang="en-US" dirty="0"/>
                    </a:p>
                  </a:txBody>
                  <a:tcPr/>
                </a:tc>
              </a:tr>
            </a:tbl>
          </a:graphicData>
        </a:graphic>
      </p:graphicFrame>
    </p:spTree>
    <p:extLst>
      <p:ext uri="{BB962C8B-B14F-4D97-AF65-F5344CB8AC3E}">
        <p14:creationId xmlns:p14="http://schemas.microsoft.com/office/powerpoint/2010/main" val="2565678673"/>
      </p:ext>
    </p:extLst>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Punishment</a:t>
            </a:r>
            <a:endParaRPr lang="en-US" dirty="0"/>
          </a:p>
        </p:txBody>
      </p:sp>
      <p:sp>
        <p:nvSpPr>
          <p:cNvPr id="3" name="Content Placeholder 2"/>
          <p:cNvSpPr>
            <a:spLocks noGrp="1"/>
          </p:cNvSpPr>
          <p:nvPr>
            <p:ph idx="1"/>
          </p:nvPr>
        </p:nvSpPr>
        <p:spPr/>
        <p:txBody>
          <a:bodyPr>
            <a:normAutofit fontScale="77500" lnSpcReduction="20000"/>
          </a:bodyPr>
          <a:lstStyle/>
          <a:p>
            <a:r>
              <a:rPr lang="en-US" dirty="0" smtClean="0"/>
              <a:t>Shouldn’t confuse punishment with discipline</a:t>
            </a:r>
          </a:p>
          <a:p>
            <a:pPr lvl="1"/>
            <a:r>
              <a:rPr lang="en-US" dirty="0" smtClean="0"/>
              <a:t>Discipline is punishment only if it decreases the probability of the behavior</a:t>
            </a:r>
          </a:p>
          <a:p>
            <a:r>
              <a:rPr lang="en-US" dirty="0" smtClean="0"/>
              <a:t>Skinner argued against routine punishment to change behavior—reinforcement alone could shape most human behaviors for the better</a:t>
            </a:r>
          </a:p>
          <a:p>
            <a:r>
              <a:rPr lang="en-US" dirty="0" smtClean="0"/>
              <a:t>Disadvantages of Punishment:</a:t>
            </a:r>
          </a:p>
          <a:p>
            <a:pPr lvl="1"/>
            <a:r>
              <a:rPr lang="en-US" dirty="0" smtClean="0"/>
              <a:t>Tells organism what not to do, not what to do</a:t>
            </a:r>
          </a:p>
          <a:p>
            <a:pPr lvl="1"/>
            <a:r>
              <a:rPr lang="en-US" dirty="0" smtClean="0"/>
              <a:t>Creates anxiety and can interfere with future learning</a:t>
            </a:r>
          </a:p>
          <a:p>
            <a:pPr lvl="1"/>
            <a:r>
              <a:rPr lang="en-US" dirty="0" smtClean="0"/>
              <a:t>May encourage subversive behavior</a:t>
            </a:r>
          </a:p>
          <a:p>
            <a:pPr lvl="1"/>
            <a:r>
              <a:rPr lang="en-US" dirty="0" smtClean="0"/>
              <a:t>Aggressive behavior models aggressive behavior</a:t>
            </a:r>
          </a:p>
          <a:p>
            <a:r>
              <a:rPr lang="en-US" dirty="0" smtClean="0"/>
              <a:t>Research correlates the use of physical punishment with aggressive behavior in children</a:t>
            </a:r>
          </a:p>
          <a:p>
            <a:pPr lvl="1"/>
            <a:r>
              <a:rPr lang="en-US" dirty="0" smtClean="0"/>
              <a:t>Physically abused children have a heightened risk for aggressiveness in adulthood and being abusers of children; “cycle of violence”</a:t>
            </a:r>
          </a:p>
          <a:p>
            <a:pPr lvl="1"/>
            <a:r>
              <a:rPr lang="en-US" dirty="0" smtClean="0"/>
              <a:t>Genetic predisposition?</a:t>
            </a:r>
          </a:p>
          <a:p>
            <a:pPr lvl="1"/>
            <a:r>
              <a:rPr lang="en-US" dirty="0" smtClean="0"/>
              <a:t>Children who are difficult to control?</a:t>
            </a:r>
          </a:p>
          <a:p>
            <a:r>
              <a:rPr lang="en-US" dirty="0" smtClean="0"/>
              <a:t>Not replicable</a:t>
            </a:r>
          </a:p>
          <a:p>
            <a:pPr lvl="1"/>
            <a:r>
              <a:rPr lang="en-US" dirty="0" smtClean="0"/>
              <a:t>Varies by race and culture</a:t>
            </a:r>
          </a:p>
          <a:p>
            <a:pPr lvl="1"/>
            <a:r>
              <a:rPr lang="en-US" dirty="0" smtClean="0"/>
              <a:t>Stigmatization</a:t>
            </a:r>
          </a:p>
          <a:p>
            <a:pPr lvl="1"/>
            <a:endParaRPr lang="en-US" dirty="0" smtClean="0"/>
          </a:p>
        </p:txBody>
      </p:sp>
    </p:spTree>
    <p:extLst>
      <p:ext uri="{BB962C8B-B14F-4D97-AF65-F5344CB8AC3E}">
        <p14:creationId xmlns:p14="http://schemas.microsoft.com/office/powerpoint/2010/main" val="2328480214"/>
      </p:ext>
    </p:extLst>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lang="en-US" dirty="0" smtClean="0"/>
              <a:t>Discriminative Stimulus</a:t>
            </a:r>
            <a:endParaRPr lang="en-US" dirty="0"/>
          </a:p>
        </p:txBody>
      </p:sp>
      <p:sp>
        <p:nvSpPr>
          <p:cNvPr id="3" name="Content Placeholder 2"/>
          <p:cNvSpPr>
            <a:spLocks noGrp="1"/>
          </p:cNvSpPr>
          <p:nvPr>
            <p:ph idx="1"/>
          </p:nvPr>
        </p:nvSpPr>
        <p:spPr/>
        <p:txBody>
          <a:bodyPr/>
          <a:lstStyle/>
          <a:p>
            <a:r>
              <a:rPr lang="en-US" dirty="0" smtClean="0"/>
              <a:t>Any stimulus that </a:t>
            </a:r>
            <a:r>
              <a:rPr lang="en-US" dirty="0"/>
              <a:t>s</a:t>
            </a:r>
            <a:r>
              <a:rPr lang="en-US" dirty="0" smtClean="0"/>
              <a:t>ignals the presence of reinforcement</a:t>
            </a:r>
          </a:p>
          <a:p>
            <a:pPr lvl="1"/>
            <a:r>
              <a:rPr lang="en-US" dirty="0" smtClean="0"/>
              <a:t>Snapping fingers at a dog to come—dog comes to be petted</a:t>
            </a:r>
            <a:endParaRPr lang="en-US" dirty="0"/>
          </a:p>
        </p:txBody>
      </p:sp>
    </p:spTree>
    <p:extLst>
      <p:ext uri="{BB962C8B-B14F-4D97-AF65-F5344CB8AC3E}">
        <p14:creationId xmlns:p14="http://schemas.microsoft.com/office/powerpoint/2010/main" val="2524758504"/>
      </p:ext>
    </p:extLst>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fontScale="90000"/>
          </a:bodyPr>
          <a:lstStyle/>
          <a:p>
            <a:r>
              <a:rPr lang="en-US" dirty="0" smtClean="0"/>
              <a:t>Key Concepts of Classical and Operant Conditioning</a:t>
            </a:r>
            <a:endParaRPr lang="en-US" dirty="0"/>
          </a:p>
        </p:txBody>
      </p:sp>
      <p:graphicFrame>
        <p:nvGraphicFramePr>
          <p:cNvPr id="4" name="Content Placeholder 3"/>
          <p:cNvGraphicFramePr>
            <a:graphicFrameLocks noGrp="1"/>
          </p:cNvGraphicFramePr>
          <p:nvPr>
            <p:ph idx="1"/>
            <p:extLst>
              <p:ext uri="{D42A27DB-BD31-4B8C-83A1-F6EECF244321}">
                <p14:modId xmlns:p14="http://schemas.microsoft.com/office/powerpoint/2010/main" val="4141480666"/>
              </p:ext>
            </p:extLst>
          </p:nvPr>
        </p:nvGraphicFramePr>
        <p:xfrm>
          <a:off x="5224978" y="458891"/>
          <a:ext cx="6281738" cy="5765800"/>
        </p:xfrm>
        <a:graphic>
          <a:graphicData uri="http://schemas.openxmlformats.org/drawingml/2006/table">
            <a:tbl>
              <a:tblPr firstRow="1" bandRow="1">
                <a:tableStyleId>{5C22544A-7EE6-4342-B048-85BDC9FD1C3A}</a:tableStyleId>
              </a:tblPr>
              <a:tblGrid>
                <a:gridCol w="3140869"/>
                <a:gridCol w="3140869"/>
              </a:tblGrid>
              <a:tr h="370840">
                <a:tc>
                  <a:txBody>
                    <a:bodyPr/>
                    <a:lstStyle/>
                    <a:p>
                      <a:r>
                        <a:rPr lang="en-US" dirty="0" smtClean="0"/>
                        <a:t>Term</a:t>
                      </a:r>
                      <a:endParaRPr lang="en-US" dirty="0"/>
                    </a:p>
                  </a:txBody>
                  <a:tcPr/>
                </a:tc>
                <a:tc>
                  <a:txBody>
                    <a:bodyPr/>
                    <a:lstStyle/>
                    <a:p>
                      <a:r>
                        <a:rPr lang="en-US" dirty="0" smtClean="0"/>
                        <a:t>Definition</a:t>
                      </a:r>
                      <a:endParaRPr lang="en-US" dirty="0"/>
                    </a:p>
                  </a:txBody>
                  <a:tcPr/>
                </a:tc>
              </a:tr>
              <a:tr h="370840">
                <a:tc>
                  <a:txBody>
                    <a:bodyPr/>
                    <a:lstStyle/>
                    <a:p>
                      <a:r>
                        <a:rPr lang="en-US" dirty="0" smtClean="0"/>
                        <a:t>Acquisition</a:t>
                      </a:r>
                      <a:endParaRPr lang="en-US" dirty="0"/>
                    </a:p>
                  </a:txBody>
                  <a:tcPr/>
                </a:tc>
                <a:tc>
                  <a:txBody>
                    <a:bodyPr/>
                    <a:lstStyle/>
                    <a:p>
                      <a:r>
                        <a:rPr lang="en-US" dirty="0" smtClean="0"/>
                        <a:t>Learning phase during</a:t>
                      </a:r>
                      <a:r>
                        <a:rPr lang="en-US" baseline="0" dirty="0" smtClean="0"/>
                        <a:t> which a response is established</a:t>
                      </a:r>
                    </a:p>
                  </a:txBody>
                  <a:tcPr/>
                </a:tc>
              </a:tr>
              <a:tr h="370840">
                <a:tc>
                  <a:txBody>
                    <a:bodyPr/>
                    <a:lstStyle/>
                    <a:p>
                      <a:r>
                        <a:rPr lang="en-US" dirty="0" smtClean="0"/>
                        <a:t>Extinction</a:t>
                      </a:r>
                      <a:endParaRPr lang="en-US" dirty="0"/>
                    </a:p>
                  </a:txBody>
                  <a:tcPr/>
                </a:tc>
                <a:tc>
                  <a:txBody>
                    <a:bodyPr/>
                    <a:lstStyle/>
                    <a:p>
                      <a:r>
                        <a:rPr lang="en-US" dirty="0" smtClean="0"/>
                        <a:t>Gradual</a:t>
                      </a:r>
                      <a:r>
                        <a:rPr lang="en-US" baseline="0" dirty="0" smtClean="0"/>
                        <a:t>  reduction and eventual elimination of a response after a stimulus is presented repeatedly</a:t>
                      </a:r>
                      <a:endParaRPr lang="en-US" dirty="0"/>
                    </a:p>
                  </a:txBody>
                  <a:tcPr/>
                </a:tc>
              </a:tr>
              <a:tr h="370840">
                <a:tc>
                  <a:txBody>
                    <a:bodyPr/>
                    <a:lstStyle/>
                    <a:p>
                      <a:r>
                        <a:rPr lang="en-US" dirty="0" smtClean="0"/>
                        <a:t>Spontaneous Recovery</a:t>
                      </a:r>
                      <a:endParaRPr lang="en-US" dirty="0"/>
                    </a:p>
                  </a:txBody>
                  <a:tcPr/>
                </a:tc>
                <a:tc>
                  <a:txBody>
                    <a:bodyPr/>
                    <a:lstStyle/>
                    <a:p>
                      <a:r>
                        <a:rPr lang="en-US" dirty="0" smtClean="0"/>
                        <a:t>Sudden reemergence of an extinguished</a:t>
                      </a:r>
                      <a:r>
                        <a:rPr lang="en-US" baseline="0" dirty="0" smtClean="0"/>
                        <a:t> response after a delay</a:t>
                      </a:r>
                      <a:endParaRPr lang="en-US" dirty="0"/>
                    </a:p>
                  </a:txBody>
                  <a:tcPr/>
                </a:tc>
              </a:tr>
              <a:tr h="370840">
                <a:tc>
                  <a:txBody>
                    <a:bodyPr/>
                    <a:lstStyle/>
                    <a:p>
                      <a:r>
                        <a:rPr lang="en-US" dirty="0" smtClean="0"/>
                        <a:t>Stimulus Generalization</a:t>
                      </a:r>
                      <a:endParaRPr lang="en-US" dirty="0"/>
                    </a:p>
                  </a:txBody>
                  <a:tcPr/>
                </a:tc>
                <a:tc>
                  <a:txBody>
                    <a:bodyPr/>
                    <a:lstStyle/>
                    <a:p>
                      <a:r>
                        <a:rPr lang="en-US" dirty="0" smtClean="0"/>
                        <a:t>Displaying a response to stimuli similar to but not identical to the original stimulus</a:t>
                      </a:r>
                      <a:endParaRPr lang="en-US" dirty="0"/>
                    </a:p>
                  </a:txBody>
                  <a:tcPr/>
                </a:tc>
              </a:tr>
              <a:tr h="370840">
                <a:tc>
                  <a:txBody>
                    <a:bodyPr/>
                    <a:lstStyle/>
                    <a:p>
                      <a:r>
                        <a:rPr lang="en-US" dirty="0" smtClean="0"/>
                        <a:t>Stimulus Discrimination</a:t>
                      </a:r>
                      <a:endParaRPr lang="en-US" dirty="0"/>
                    </a:p>
                  </a:txBody>
                  <a:tcPr/>
                </a:tc>
                <a:tc>
                  <a:txBody>
                    <a:bodyPr/>
                    <a:lstStyle/>
                    <a:p>
                      <a:r>
                        <a:rPr lang="en-US" dirty="0" smtClean="0"/>
                        <a:t>Displaying a less pronounced</a:t>
                      </a:r>
                      <a:r>
                        <a:rPr lang="en-US" baseline="0" dirty="0" smtClean="0"/>
                        <a:t> response to stimuli that differ from the original stimulus</a:t>
                      </a:r>
                      <a:endParaRPr lang="en-US" dirty="0"/>
                    </a:p>
                  </a:txBody>
                  <a:tcPr/>
                </a:tc>
              </a:tr>
            </a:tbl>
          </a:graphicData>
        </a:graphic>
      </p:graphicFrame>
    </p:spTree>
    <p:extLst>
      <p:ext uri="{BB962C8B-B14F-4D97-AF65-F5344CB8AC3E}">
        <p14:creationId xmlns:p14="http://schemas.microsoft.com/office/powerpoint/2010/main" val="3661298156"/>
      </p:ext>
    </p:extLst>
  </p:cSld>
  <p:clrMapOvr>
    <a:masterClrMapping/>
  </p:clrMapOvr>
</p:sld>
</file>

<file path=ppt/theme/theme1.xml><?xml version="1.0" encoding="utf-8"?>
<a:theme xmlns:a="http://schemas.openxmlformats.org/drawingml/2006/main" name="Atlas">
  <a:themeElements>
    <a:clrScheme name="Atlas">
      <a:dk1>
        <a:sysClr val="windowText" lastClr="000000"/>
      </a:dk1>
      <a:lt1>
        <a:sysClr val="window" lastClr="FFFFFF"/>
      </a:lt1>
      <a:dk2>
        <a:srgbClr val="454545"/>
      </a:dk2>
      <a:lt2>
        <a:srgbClr val="E0E0E0"/>
      </a:lt2>
      <a:accent1>
        <a:srgbClr val="F81B02"/>
      </a:accent1>
      <a:accent2>
        <a:srgbClr val="FC7715"/>
      </a:accent2>
      <a:accent3>
        <a:srgbClr val="AFBF41"/>
      </a:accent3>
      <a:accent4>
        <a:srgbClr val="50C49F"/>
      </a:accent4>
      <a:accent5>
        <a:srgbClr val="3B95C4"/>
      </a:accent5>
      <a:accent6>
        <a:srgbClr val="B560D4"/>
      </a:accent6>
      <a:hlink>
        <a:srgbClr val="FC5A1A"/>
      </a:hlink>
      <a:folHlink>
        <a:srgbClr val="B49E74"/>
      </a:folHlink>
    </a:clrScheme>
    <a:fontScheme name="Atlas">
      <a:majorFont>
        <a:latin typeface="Calibri Light" panose="020F0302020204030204"/>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Rockwell" panose="02060603020205020403"/>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Atlas">
      <a:fillStyleLst>
        <a:solidFill>
          <a:schemeClr val="phClr"/>
        </a:solidFill>
        <a:gradFill rotWithShape="1">
          <a:gsLst>
            <a:gs pos="0">
              <a:schemeClr val="phClr">
                <a:tint val="62000"/>
                <a:alpha val="60000"/>
                <a:satMod val="109000"/>
                <a:lumMod val="110000"/>
              </a:schemeClr>
            </a:gs>
            <a:gs pos="100000">
              <a:schemeClr val="phClr">
                <a:tint val="78000"/>
                <a:alpha val="92000"/>
                <a:satMod val="109000"/>
                <a:lumMod val="100000"/>
              </a:schemeClr>
            </a:gs>
          </a:gsLst>
          <a:lin ang="5400000" scaled="0"/>
        </a:gradFill>
        <a:gradFill rotWithShape="1">
          <a:gsLst>
            <a:gs pos="0">
              <a:schemeClr val="phClr">
                <a:tint val="98000"/>
                <a:satMod val="110000"/>
                <a:lumMod val="104000"/>
              </a:schemeClr>
            </a:gs>
            <a:gs pos="69000">
              <a:schemeClr val="phClr">
                <a:shade val="84000"/>
                <a:satMod val="130000"/>
                <a:lumMod val="92000"/>
              </a:schemeClr>
            </a:gs>
            <a:gs pos="100000">
              <a:schemeClr val="phClr">
                <a:shade val="76000"/>
                <a:satMod val="130000"/>
                <a:lumMod val="88000"/>
              </a:schemeClr>
            </a:gs>
          </a:gsLst>
          <a:lin ang="5400000" scaled="0"/>
        </a:gradFill>
      </a:fillStyleLst>
      <a:lnStyleLst>
        <a:ln w="9525" cap="flat" cmpd="sng" algn="ctr">
          <a:solidFill>
            <a:schemeClr val="phClr">
              <a:shade val="90000"/>
            </a:schemeClr>
          </a:solidFill>
          <a:prstDash val="solid"/>
        </a:ln>
        <a:ln w="15875" cap="flat" cmpd="sng" algn="ctr">
          <a:solidFill>
            <a:schemeClr val="phClr">
              <a:shade val="90000"/>
            </a:schemeClr>
          </a:solidFill>
          <a:prstDash val="solid"/>
        </a:ln>
        <a:ln w="25400" cap="flat" cmpd="sng" algn="ctr">
          <a:solidFill>
            <a:schemeClr val="phClr"/>
          </a:solidFill>
          <a:prstDash val="solid"/>
        </a:ln>
      </a:lnStyleLst>
      <a:effectStyleLst>
        <a:effectStyle>
          <a:effectLst/>
        </a:effectStyle>
        <a:effectStyle>
          <a:effectLst/>
        </a:effectStyle>
        <a:effectStyle>
          <a:effectLst>
            <a:outerShdw blurRad="38100" dist="25400" dir="5400000" rotWithShape="0">
              <a:srgbClr val="000000">
                <a:alpha val="75000"/>
              </a:srgbClr>
            </a:outerShdw>
          </a:effectLst>
          <a:scene3d>
            <a:camera prst="orthographicFront">
              <a:rot lat="0" lon="0" rev="0"/>
            </a:camera>
            <a:lightRig rig="threePt" dir="tl"/>
          </a:scene3d>
          <a:sp3d>
            <a:bevelT w="0" h="0"/>
          </a:sp3d>
        </a:effectStyle>
      </a:effectStyleLst>
      <a:bgFillStyleLst>
        <a:solidFill>
          <a:schemeClr val="phClr"/>
        </a:solidFill>
        <a:solidFill>
          <a:schemeClr val="phClr"/>
        </a:solidFill>
        <a:gradFill rotWithShape="1">
          <a:gsLst>
            <a:gs pos="10000">
              <a:schemeClr val="phClr">
                <a:tint val="94000"/>
                <a:lumMod val="116000"/>
              </a:schemeClr>
            </a:gs>
            <a:gs pos="100000">
              <a:schemeClr val="phClr">
                <a:tint val="98000"/>
                <a:shade val="86000"/>
                <a:satMod val="90000"/>
                <a:lumMod val="88000"/>
              </a:schemeClr>
            </a:gs>
          </a:gsLst>
          <a:path path="circle">
            <a:fillToRect l="50000" t="15000" r="50000" b="169000"/>
          </a:path>
        </a:gradFill>
      </a:bgFillStyleLst>
    </a:fmtScheme>
  </a:themeElements>
  <a:objectDefaults/>
  <a:extraClrSchemeLst/>
  <a:extLst>
    <a:ext uri="{05A4C25C-085E-4340-85A3-A5531E510DB2}">
      <thm15:themeFamily xmlns:thm15="http://schemas.microsoft.com/office/thememl/2012/main" name="Atlas" id="{5156B0E4-0EB1-49FE-A26B-15F6F698AEC6}" vid="{508F7963-D0B5-43F7-BB2C-FCE3009C08EC}"/>
    </a:ext>
  </a:extLst>
</a:theme>
</file>

<file path=docProps/app.xml><?xml version="1.0" encoding="utf-8"?>
<Properties xmlns="http://schemas.openxmlformats.org/officeDocument/2006/extended-properties" xmlns:vt="http://schemas.openxmlformats.org/officeDocument/2006/docPropsVTypes">
  <TotalTime>94</TotalTime>
  <Words>953</Words>
  <Application>Microsoft Office PowerPoint</Application>
  <PresentationFormat>Widescreen</PresentationFormat>
  <Paragraphs>120</Paragraphs>
  <Slides>14</Slides>
  <Notes>0</Notes>
  <HiddenSlides>0</HiddenSlides>
  <MMClips>0</MMClips>
  <ScaleCrop>false</ScaleCrop>
  <HeadingPairs>
    <vt:vector size="6" baseType="variant">
      <vt:variant>
        <vt:lpstr>Fonts Used</vt:lpstr>
      </vt:variant>
      <vt:variant>
        <vt:i4>3</vt:i4>
      </vt:variant>
      <vt:variant>
        <vt:lpstr>Theme</vt:lpstr>
      </vt:variant>
      <vt:variant>
        <vt:i4>1</vt:i4>
      </vt:variant>
      <vt:variant>
        <vt:lpstr>Slide Titles</vt:lpstr>
      </vt:variant>
      <vt:variant>
        <vt:i4>14</vt:i4>
      </vt:variant>
    </vt:vector>
  </HeadingPairs>
  <TitlesOfParts>
    <vt:vector size="18" baseType="lpstr">
      <vt:lpstr>Calibri Light</vt:lpstr>
      <vt:lpstr>Rockwell</vt:lpstr>
      <vt:lpstr>Wingdings</vt:lpstr>
      <vt:lpstr>Atlas</vt:lpstr>
      <vt:lpstr>6.2: Operant Conditioning</vt:lpstr>
      <vt:lpstr>Lesson #11</vt:lpstr>
      <vt:lpstr>Operant Conditioning</vt:lpstr>
      <vt:lpstr>Law of Effect</vt:lpstr>
      <vt:lpstr>B.F. Skinner</vt:lpstr>
      <vt:lpstr>Reinforcement, Punishment, &amp; Discriminative Stimulus</vt:lpstr>
      <vt:lpstr>Punishment</vt:lpstr>
      <vt:lpstr>Discriminative Stimulus</vt:lpstr>
      <vt:lpstr>Key Concepts of Classical and Operant Conditioning</vt:lpstr>
      <vt:lpstr>Schedules of Reinforcement</vt:lpstr>
      <vt:lpstr>PowerPoint Presentation</vt:lpstr>
      <vt:lpstr>Applications to Daily Life</vt:lpstr>
      <vt:lpstr>Putting the two together</vt:lpstr>
      <vt:lpstr>Closure</vt:lpstr>
    </vt:vector>
  </TitlesOfParts>
  <LinksUpToDate>false</LinksUpToDate>
  <SharedDoc>false</SharedDoc>
  <HyperlinksChanged>false</HyperlinksChanged>
  <AppVersion>15.0000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Chapter 6: Learning</dc:title>
  <dc:creator>Amanda Vince</dc:creator>
  <cp:lastModifiedBy>Amanda Vince</cp:lastModifiedBy>
  <cp:revision>32</cp:revision>
  <dcterms:modified xsi:type="dcterms:W3CDTF">2017-09-25T18:06:30Z</dcterms:modified>
</cp:coreProperties>
</file>