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262" autoAdjust="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4526-8337-47D9-9DEC-173EE377DB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F5433-0E50-4C43-882D-EA08D08EC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1-rule out other hypothesis</a:t>
            </a:r>
          </a:p>
          <a:p>
            <a:r>
              <a:rPr lang="en-US" dirty="0"/>
              <a:t>2-falsiablity</a:t>
            </a:r>
          </a:p>
          <a:p>
            <a:r>
              <a:rPr lang="en-US" dirty="0"/>
              <a:t>3-correlation vs causation</a:t>
            </a:r>
          </a:p>
          <a:p>
            <a:r>
              <a:rPr lang="en-US" dirty="0"/>
              <a:t>4-replicability</a:t>
            </a:r>
          </a:p>
          <a:p>
            <a:r>
              <a:rPr lang="en-US" dirty="0"/>
              <a:t>5-extraordinary claims</a:t>
            </a:r>
          </a:p>
          <a:p>
            <a:r>
              <a:rPr lang="en-US" dirty="0"/>
              <a:t>6-occams razor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F5433-0E50-4C43-882D-EA08D08ECA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62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3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0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4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9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8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5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1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9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0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9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1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4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2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white"/>
                </a:solidFill>
              </a:rPr>
              <a:pPr defTabSz="457200"/>
              <a:t>9/5/2017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71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2:5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Evaluating psychological research</a:t>
            </a:r>
          </a:p>
        </p:txBody>
      </p:sp>
    </p:spTree>
    <p:extLst>
      <p:ext uri="{BB962C8B-B14F-4D97-AF65-F5344CB8AC3E}">
        <p14:creationId xmlns:p14="http://schemas.microsoft.com/office/powerpoint/2010/main" val="246971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Objective(s): Identify flaws in research designs and how to correct them. Identify skills for evaluating psychological claims in the popular media.</a:t>
            </a:r>
          </a:p>
          <a:p>
            <a:r>
              <a:rPr lang="en-US" dirty="0"/>
              <a:t>Agenda: </a:t>
            </a:r>
            <a:r>
              <a:rPr lang="en-US" dirty="0" err="1"/>
              <a:t>Bellwork</a:t>
            </a:r>
            <a:r>
              <a:rPr lang="en-US" dirty="0"/>
              <a:t>, 2.5 notes, discussion</a:t>
            </a:r>
          </a:p>
          <a:p>
            <a:r>
              <a:rPr lang="en-US" dirty="0" err="1"/>
              <a:t>Bellwork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1800" dirty="0"/>
              <a:t>What are some ways you can evaluate claims in a scientific manner?</a:t>
            </a:r>
          </a:p>
        </p:txBody>
      </p:sp>
    </p:spTree>
    <p:extLst>
      <p:ext uri="{BB962C8B-B14F-4D97-AF65-F5344CB8AC3E}">
        <p14:creationId xmlns:p14="http://schemas.microsoft.com/office/powerpoint/2010/main" val="175918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2449-95DB-48DB-B6E3-194CF952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CC43-B316-496E-812A-EC2238DA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articles, or studies, are subjected to outside review</a:t>
            </a:r>
          </a:p>
          <a:p>
            <a:r>
              <a:rPr lang="en-US" dirty="0"/>
              <a:t>Purpose is to identify flaws in the study that could undermine the findings</a:t>
            </a:r>
          </a:p>
          <a:p>
            <a:r>
              <a:rPr lang="en-US" dirty="0"/>
              <a:t>Suggest how to better conduct studies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50921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E717-ABE6-4387-95DA-6BC344FB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psychology in the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E599-0CEA-4E48-AF96-44ACCE0F6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source</a:t>
            </a:r>
          </a:p>
          <a:p>
            <a:pPr lvl="1"/>
            <a:r>
              <a:rPr lang="en-US" dirty="0"/>
              <a:t>Primary sources are more trustworthy than secondary sources</a:t>
            </a:r>
          </a:p>
          <a:p>
            <a:r>
              <a:rPr lang="en-US" dirty="0"/>
              <a:t>Sharpening and Leveling</a:t>
            </a:r>
          </a:p>
          <a:p>
            <a:pPr lvl="1"/>
            <a:r>
              <a:rPr lang="en-US" b="1" dirty="0"/>
              <a:t>Sharpening </a:t>
            </a:r>
            <a:r>
              <a:rPr lang="en-US" dirty="0"/>
              <a:t>is a tendency to exaggerate the central message of a study</a:t>
            </a:r>
          </a:p>
          <a:p>
            <a:pPr lvl="1"/>
            <a:r>
              <a:rPr lang="en-US" b="1" dirty="0"/>
              <a:t>Leveling</a:t>
            </a:r>
            <a:r>
              <a:rPr lang="en-US" dirty="0"/>
              <a:t> is a tendency to minimize details of a study</a:t>
            </a:r>
          </a:p>
          <a:p>
            <a:r>
              <a:rPr lang="en-US" b="1" dirty="0"/>
              <a:t>Pseudo symmetry</a:t>
            </a:r>
            <a:r>
              <a:rPr lang="en-US" dirty="0"/>
              <a:t>-creating the appearance of balanced coverage or creating a controversy where none exists</a:t>
            </a:r>
          </a:p>
        </p:txBody>
      </p:sp>
    </p:spTree>
    <p:extLst>
      <p:ext uri="{BB962C8B-B14F-4D97-AF65-F5344CB8AC3E}">
        <p14:creationId xmlns:p14="http://schemas.microsoft.com/office/powerpoint/2010/main" val="76436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161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Chapter 2:5</vt:lpstr>
      <vt:lpstr>Lesson # 9</vt:lpstr>
      <vt:lpstr>Peer review</vt:lpstr>
      <vt:lpstr>Evaluating psychology in the media</vt:lpstr>
    </vt:vector>
  </TitlesOfParts>
  <Company>East Baton Rouge Parish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2:2</dc:title>
  <dc:creator>Amanda Vince</dc:creator>
  <cp:lastModifiedBy>Amanda Vince</cp:lastModifiedBy>
  <cp:revision>82</cp:revision>
  <dcterms:created xsi:type="dcterms:W3CDTF">2017-08-31T15:52:43Z</dcterms:created>
  <dcterms:modified xsi:type="dcterms:W3CDTF">2017-09-06T01:04:41Z</dcterms:modified>
</cp:coreProperties>
</file>