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4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00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8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1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4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1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7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4BF928-D2D0-40DD-9A6C-9BE50EA7936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50D94EF-DD85-43B4-8179-A270CCB64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Human Development</a:t>
            </a:r>
          </a:p>
        </p:txBody>
      </p:sp>
    </p:spTree>
    <p:extLst>
      <p:ext uri="{BB962C8B-B14F-4D97-AF65-F5344CB8AC3E}">
        <p14:creationId xmlns:p14="http://schemas.microsoft.com/office/powerpoint/2010/main" val="351494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27D8-E28A-4221-ACD8-7F4E71FB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Changes in Adolescence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2CE9-F842-4C6E-A11A-EA8404B63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we achieve our most abstract level of reasoning</a:t>
            </a:r>
          </a:p>
          <a:p>
            <a:r>
              <a:rPr lang="en-US" dirty="0"/>
              <a:t>Planning, decision making, and impulse control continue to develop through early adulthood</a:t>
            </a:r>
          </a:p>
          <a:p>
            <a:r>
              <a:rPr lang="en-US" dirty="0"/>
              <a:t>Limbic structures of the brain involved in social structures are more active in adolescence explaining why teens are more susceptible to peer influences and risk-taking</a:t>
            </a:r>
          </a:p>
          <a:p>
            <a:pPr lvl="1"/>
            <a:r>
              <a:rPr lang="en-US" dirty="0"/>
              <a:t>Teens make adult-like decisions without a full deck of decision making cards</a:t>
            </a:r>
          </a:p>
          <a:p>
            <a:pPr lvl="1"/>
            <a:r>
              <a:rPr lang="en-US" dirty="0"/>
              <a:t>Risk-taking appears to be more associated with opportunity rather than higher propensity towards risk taking, suggesting risk taking is cultural and biological</a:t>
            </a:r>
          </a:p>
          <a:p>
            <a:pPr lvl="1"/>
            <a:r>
              <a:rPr lang="en-US" dirty="0"/>
              <a:t>Adolescents understand there are consequences for risky behavior, but engage in them anyway</a:t>
            </a:r>
          </a:p>
          <a:p>
            <a:r>
              <a:rPr lang="en-US" dirty="0"/>
              <a:t>Brain development during this time also affects learning, motivation, motor coordination, and inhibitory control</a:t>
            </a:r>
          </a:p>
          <a:p>
            <a:r>
              <a:rPr lang="en-US" dirty="0"/>
              <a:t>As adolescents become older, perspectives toward knowledge changes—becoming more grey vs black and white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5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58B5-5025-49F5-8565-090EB816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Function in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CEC3B-9959-4D03-8516-2AE25AA87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recall information such as names, objects, places—decrease after age 30</a:t>
            </a:r>
          </a:p>
          <a:p>
            <a:r>
              <a:rPr lang="en-US" dirty="0"/>
              <a:t>Speed of processing also declines</a:t>
            </a:r>
          </a:p>
          <a:p>
            <a:r>
              <a:rPr lang="en-US" dirty="0"/>
              <a:t>Brain matter actually decreased as we age</a:t>
            </a:r>
          </a:p>
          <a:p>
            <a:r>
              <a:rPr lang="en-US" dirty="0"/>
              <a:t>Brain becomes less efficient at “emptying the trash”</a:t>
            </a:r>
          </a:p>
          <a:p>
            <a:r>
              <a:rPr lang="en-US" dirty="0"/>
              <a:t>Cued recall and recognition remain intact</a:t>
            </a:r>
          </a:p>
          <a:p>
            <a:r>
              <a:rPr lang="en-US" dirty="0"/>
              <a:t>Information pertinent to everyday life stays intact</a:t>
            </a:r>
          </a:p>
          <a:p>
            <a:r>
              <a:rPr lang="en-US" dirty="0"/>
              <a:t>Older adults perform better on knowledge and vocabulary tests—accumulated knowledge—Older is wiser!</a:t>
            </a:r>
          </a:p>
        </p:txBody>
      </p:sp>
    </p:spTree>
    <p:extLst>
      <p:ext uri="{BB962C8B-B14F-4D97-AF65-F5344CB8AC3E}">
        <p14:creationId xmlns:p14="http://schemas.microsoft.com/office/powerpoint/2010/main" val="111228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Developing Mind: Cognitive Development</a:t>
            </a:r>
          </a:p>
        </p:txBody>
      </p:sp>
    </p:spTree>
    <p:extLst>
      <p:ext uri="{BB962C8B-B14F-4D97-AF65-F5344CB8AC3E}">
        <p14:creationId xmlns:p14="http://schemas.microsoft.com/office/powerpoint/2010/main" val="197673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Objective(s): Understand major theories of how children’s thinking develops. Explain how children acquire knowledge in important cognitive domains. Describe how attitudes toward knowledge change during adolescence.</a:t>
            </a:r>
          </a:p>
          <a:p>
            <a:r>
              <a:rPr lang="en-US" dirty="0"/>
              <a:t>Agenda: </a:t>
            </a:r>
            <a:r>
              <a:rPr lang="en-US" dirty="0" err="1"/>
              <a:t>Bellwork</a:t>
            </a:r>
            <a:r>
              <a:rPr lang="en-US" dirty="0"/>
              <a:t>, 10.3 Notes and Discussion, Closure</a:t>
            </a:r>
          </a:p>
          <a:p>
            <a:r>
              <a:rPr lang="en-US" dirty="0" err="1"/>
              <a:t>Bellwork</a:t>
            </a:r>
            <a:r>
              <a:rPr lang="en-US" dirty="0"/>
              <a:t>: Think, reflect, discuss…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520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DA8D-38C1-4ECE-AE9C-3656D38A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Cognitive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51548-134D-426A-AD6C-6BA8AC164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Cognitive development</a:t>
            </a:r>
            <a:r>
              <a:rPr lang="en-US" dirty="0"/>
              <a:t>-how we acquire the ability to learn, thinking, communicate and remember over time</a:t>
            </a:r>
          </a:p>
          <a:p>
            <a:r>
              <a:rPr lang="en-US" dirty="0"/>
              <a:t>Theories differ in three ways:</a:t>
            </a:r>
          </a:p>
          <a:p>
            <a:pPr lvl="1"/>
            <a:r>
              <a:rPr lang="en-US" i="1" dirty="0" err="1"/>
              <a:t>Stagelike</a:t>
            </a:r>
            <a:r>
              <a:rPr lang="en-US" dirty="0"/>
              <a:t> (sudden spurts of knowledge followed by periods of stability) or </a:t>
            </a:r>
            <a:r>
              <a:rPr lang="en-US" i="1" dirty="0"/>
              <a:t>continuous</a:t>
            </a:r>
            <a:r>
              <a:rPr lang="en-US" dirty="0"/>
              <a:t> (gradual, incremental changes)</a:t>
            </a:r>
          </a:p>
          <a:p>
            <a:pPr lvl="1"/>
            <a:r>
              <a:rPr lang="en-US" i="1" dirty="0"/>
              <a:t>Domain-general</a:t>
            </a:r>
            <a:r>
              <a:rPr lang="en-US" dirty="0"/>
              <a:t> (all cognitive areas affected in tandem) or </a:t>
            </a:r>
            <a:r>
              <a:rPr lang="en-US" i="1" dirty="0"/>
              <a:t>domain-specific</a:t>
            </a:r>
            <a:r>
              <a:rPr lang="en-US" dirty="0"/>
              <a:t> (cognitive skills develop independently)</a:t>
            </a:r>
          </a:p>
          <a:p>
            <a:pPr lvl="1"/>
            <a:r>
              <a:rPr lang="en-US" dirty="0"/>
              <a:t>What is the main source of learning? Physical experiences, social interaction, or biological maturation</a:t>
            </a:r>
          </a:p>
        </p:txBody>
      </p:sp>
    </p:spTree>
    <p:extLst>
      <p:ext uri="{BB962C8B-B14F-4D97-AF65-F5344CB8AC3E}">
        <p14:creationId xmlns:p14="http://schemas.microsoft.com/office/powerpoint/2010/main" val="143958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310C-54EB-47D5-BB7D-B0291556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Piaget’s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9889-2028-42D7-8E47-5ACB3931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scientist to develop a comprehensive theory of cognitive development leading to cognitive thinking as a distinct discipline. Said children’s thinking is fundamentally different than adult thinking.</a:t>
            </a:r>
          </a:p>
          <a:p>
            <a:r>
              <a:rPr lang="en-US" dirty="0"/>
              <a:t>Piaget was a </a:t>
            </a:r>
            <a:r>
              <a:rPr lang="en-US" i="1" dirty="0"/>
              <a:t>stage theorist</a:t>
            </a:r>
            <a:r>
              <a:rPr lang="en-US" dirty="0"/>
              <a:t>—proposing that children have specific transition points followed by periods in which their understanding of the world stabilizes</a:t>
            </a:r>
          </a:p>
          <a:p>
            <a:r>
              <a:rPr lang="en-US" dirty="0"/>
              <a:t>Believed the end point of cognitive development is the ability to think logically about hypothetical problems</a:t>
            </a:r>
          </a:p>
          <a:p>
            <a:r>
              <a:rPr lang="en-US" dirty="0"/>
              <a:t>Piaget’s stages are </a:t>
            </a:r>
            <a:r>
              <a:rPr lang="en-US" i="1" dirty="0"/>
              <a:t>domain-general</a:t>
            </a:r>
          </a:p>
          <a:p>
            <a:r>
              <a:rPr lang="en-US" dirty="0"/>
              <a:t>Emphasized physical experiences in learning</a:t>
            </a:r>
          </a:p>
          <a:p>
            <a:r>
              <a:rPr lang="en-US" dirty="0"/>
              <a:t>Proposed that cognitive change is the result of </a:t>
            </a:r>
            <a:r>
              <a:rPr lang="en-US" i="1" dirty="0"/>
              <a:t>equilibration</a:t>
            </a:r>
            <a:r>
              <a:rPr lang="en-US" dirty="0"/>
              <a:t>—or maintaining a balance between experiences of the world and understanding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3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4DAF-0CCC-41F4-8279-D617F7A2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Piaget’s Stages of Development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AFD6B9-2A39-4693-873F-B1E22E806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862" y="1841792"/>
            <a:ext cx="8720276" cy="473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7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1D17-796B-4F87-94CC-92B48D2B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Piaget’s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519AA-885F-4059-B509-5CDD6C97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Establishing equilibration:	</a:t>
            </a:r>
          </a:p>
          <a:p>
            <a:pPr lvl="1"/>
            <a:r>
              <a:rPr lang="en-US" b="1" dirty="0"/>
              <a:t>Assimilation</a:t>
            </a:r>
            <a:r>
              <a:rPr lang="en-US" dirty="0"/>
              <a:t>-the process of absorbing new experience into current knowledge structures.</a:t>
            </a:r>
          </a:p>
          <a:p>
            <a:pPr lvl="2"/>
            <a:r>
              <a:rPr lang="en-US" dirty="0"/>
              <a:t>During this process world views remain unchanged , but a child reinterprets new information to fit into current understanding of the world</a:t>
            </a:r>
          </a:p>
          <a:p>
            <a:pPr lvl="1"/>
            <a:r>
              <a:rPr lang="en-US" b="1" dirty="0"/>
              <a:t>Accommodation</a:t>
            </a:r>
            <a:r>
              <a:rPr lang="en-US" dirty="0"/>
              <a:t>-the process of altering beliefs to make it compatible with experiences</a:t>
            </a:r>
          </a:p>
          <a:p>
            <a:pPr lvl="2"/>
            <a:r>
              <a:rPr lang="en-US" dirty="0"/>
              <a:t>Stage changes are a result of accommodation</a:t>
            </a:r>
          </a:p>
          <a:p>
            <a:pPr lvl="2"/>
            <a:r>
              <a:rPr lang="en-US" dirty="0"/>
              <a:t>Forces the child to look at the world differently </a:t>
            </a:r>
          </a:p>
          <a:p>
            <a:r>
              <a:rPr lang="en-US" dirty="0"/>
              <a:t>Cons to Piaget’s Theory</a:t>
            </a:r>
          </a:p>
          <a:p>
            <a:pPr lvl="1"/>
            <a:r>
              <a:rPr lang="en-US" dirty="0"/>
              <a:t>Inaccurate due to development being mostly continuous</a:t>
            </a:r>
          </a:p>
          <a:p>
            <a:pPr lvl="1"/>
            <a:r>
              <a:rPr lang="en-US" dirty="0"/>
              <a:t>Development is less domain-general that proposed</a:t>
            </a:r>
          </a:p>
          <a:p>
            <a:pPr lvl="1"/>
            <a:r>
              <a:rPr lang="en-US" dirty="0"/>
              <a:t>Relied on children to report their own reasoning capabilities</a:t>
            </a:r>
          </a:p>
          <a:p>
            <a:pPr lvl="1"/>
            <a:r>
              <a:rPr lang="en-US" dirty="0"/>
              <a:t>Studies were culturally and personally biased</a:t>
            </a:r>
          </a:p>
          <a:p>
            <a:r>
              <a:rPr lang="en-US" dirty="0"/>
              <a:t>Pros to Piaget’s Theory</a:t>
            </a:r>
          </a:p>
          <a:p>
            <a:pPr lvl="1"/>
            <a:r>
              <a:rPr lang="en-US" dirty="0"/>
              <a:t>Led to children being viewed as different rather than immature adults</a:t>
            </a:r>
          </a:p>
          <a:p>
            <a:pPr lvl="1"/>
            <a:r>
              <a:rPr lang="en-US" dirty="0"/>
              <a:t>Characterized learning as active rather than passive</a:t>
            </a:r>
          </a:p>
          <a:p>
            <a:pPr lvl="1"/>
            <a:r>
              <a:rPr lang="en-US" dirty="0"/>
              <a:t>Explored cognitive process across many domains of knowledge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49A3-8F54-447C-86C6-B5C132AC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Vygotsky’s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A381-08A6-4835-97A7-6E905B4C6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Explored how social and cultural factors influenced learning</a:t>
            </a:r>
          </a:p>
          <a:p>
            <a:r>
              <a:rPr lang="en-US" i="1" dirty="0"/>
              <a:t>Domain-specific</a:t>
            </a:r>
            <a:r>
              <a:rPr lang="en-US" dirty="0"/>
              <a:t> learning occurs</a:t>
            </a:r>
          </a:p>
          <a:p>
            <a:r>
              <a:rPr lang="en-US" dirty="0"/>
              <a:t>Emphasized social interaction</a:t>
            </a:r>
          </a:p>
          <a:p>
            <a:r>
              <a:rPr lang="en-US" b="1" dirty="0"/>
              <a:t>Scaffolding</a:t>
            </a:r>
            <a:r>
              <a:rPr lang="en-US" dirty="0"/>
              <a:t>-learning mechanism in which parents/caretakers provide initial assistance in learning but gradually remove the assistance as children become more competent</a:t>
            </a:r>
          </a:p>
          <a:p>
            <a:r>
              <a:rPr lang="en-US" b="1" dirty="0"/>
              <a:t>Zone of proximal development</a:t>
            </a:r>
            <a:r>
              <a:rPr lang="en-US" dirty="0"/>
              <a:t>-phase during learning which children can benefit from instruction</a:t>
            </a:r>
          </a:p>
          <a:p>
            <a:r>
              <a:rPr lang="en-US" dirty="0"/>
              <a:t>Modern day cognitive theorists generally take a position between Piaget and Vygotsky and regard learning as </a:t>
            </a:r>
            <a:r>
              <a:rPr lang="en-US" dirty="0" err="1"/>
              <a:t>continous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6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46EA-DE0A-452A-9842-12EB6511A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Cognitive Landmarks of Early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389C-85A1-4135-90B7-F60A00CA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Object permanence</a:t>
            </a:r>
            <a:r>
              <a:rPr lang="en-US" dirty="0"/>
              <a:t>-when children are able to understand that when something is out of view it still exists</a:t>
            </a:r>
          </a:p>
          <a:p>
            <a:r>
              <a:rPr lang="en-US" dirty="0"/>
              <a:t>A major barrier is “folk” or “naïve” psychology, or when we go against our own common sense and reasoning about the physical world. </a:t>
            </a:r>
          </a:p>
          <a:p>
            <a:pPr lvl="1"/>
            <a:r>
              <a:rPr lang="en-US" dirty="0"/>
              <a:t>Attributing intentions or goals to objects that would violate basic physics principles</a:t>
            </a:r>
          </a:p>
          <a:p>
            <a:r>
              <a:rPr lang="en-US" dirty="0"/>
              <a:t>Classifying the world-sorting and categorizing (colors, shapes, sizes, types of animals, types of foods,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Concept of self-develops between toddler and preschool years</a:t>
            </a:r>
          </a:p>
          <a:p>
            <a:pPr lvl="1"/>
            <a:r>
              <a:rPr lang="en-US" b="1" dirty="0"/>
              <a:t>Theory of mind</a:t>
            </a:r>
            <a:r>
              <a:rPr lang="en-US" dirty="0"/>
              <a:t>-ability to reason about what other people know or believe; understanding that other peoples perspectives can differ from theirs</a:t>
            </a:r>
          </a:p>
          <a:p>
            <a:pPr lvl="2"/>
            <a:r>
              <a:rPr lang="en-US" dirty="0"/>
              <a:t>This can be difficult for young children—tested through </a:t>
            </a:r>
            <a:r>
              <a:rPr lang="en-US" i="1" dirty="0"/>
              <a:t>false-belief task</a:t>
            </a:r>
          </a:p>
          <a:p>
            <a:r>
              <a:rPr lang="en-US" dirty="0"/>
              <a:t>Counting-what amount of numbers mean, a bunch, a few, and order of numbers</a:t>
            </a:r>
          </a:p>
          <a:p>
            <a:pPr lvl="1"/>
            <a:r>
              <a:rPr lang="en-US" dirty="0"/>
              <a:t>Counting and mathematical skills develop at different rates across cultures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020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156</TotalTime>
  <Words>684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Chapter 10</vt:lpstr>
      <vt:lpstr>10.3</vt:lpstr>
      <vt:lpstr>Lesson #17</vt:lpstr>
      <vt:lpstr>Theories of Cognitive Development</vt:lpstr>
      <vt:lpstr>Piaget’s Theory</vt:lpstr>
      <vt:lpstr>Piaget’s Stages of Development</vt:lpstr>
      <vt:lpstr>Piaget’s Theory</vt:lpstr>
      <vt:lpstr>Vygotsky’s Theory</vt:lpstr>
      <vt:lpstr>Cognitive Landmarks of Early Development</vt:lpstr>
      <vt:lpstr>Cognitive Changes in Adolescence</vt:lpstr>
      <vt:lpstr>Cognitive Function in Adulthood</vt:lpstr>
      <vt:lpstr>Closure</vt:lpstr>
    </vt:vector>
  </TitlesOfParts>
  <Company>EBR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Amanda Vince</dc:creator>
  <cp:lastModifiedBy>Amanda Vince</cp:lastModifiedBy>
  <cp:revision>37</cp:revision>
  <dcterms:created xsi:type="dcterms:W3CDTF">2017-10-11T16:36:06Z</dcterms:created>
  <dcterms:modified xsi:type="dcterms:W3CDTF">2017-10-22T15:24:45Z</dcterms:modified>
</cp:coreProperties>
</file>