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3638-7349-467E-BD11-82D9347E9CC9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C4F1-9B48-4A34-BC29-CC3E24F5D8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r>
              <a:rPr lang="en-US"/>
              <a:t>#1-Short </a:t>
            </a:r>
            <a:r>
              <a:rPr lang="en-US" dirty="0"/>
              <a:t>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091A-AFE0-4643-8DD0-6B17CA66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#1-Short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DDF40-A707-4749-8432-23005BB7D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Directions: On a separate piece of paper, analyze the formal elements of art for both prompts. </a:t>
            </a:r>
          </a:p>
          <a:p>
            <a:r>
              <a:rPr lang="en-US" dirty="0"/>
              <a:t>You will have 15 minutes to write freely for each slide. A short, informal class discussion will follow each analysis.</a:t>
            </a:r>
          </a:p>
          <a:p>
            <a:r>
              <a:rPr lang="en-US" dirty="0"/>
              <a:t>You may label each slide #1 and #2, respectively.</a:t>
            </a:r>
          </a:p>
          <a:p>
            <a:r>
              <a:rPr lang="en-US" dirty="0"/>
              <a:t>Be sure to write you name on the top of your paper.</a:t>
            </a:r>
          </a:p>
          <a:p>
            <a:r>
              <a:rPr lang="en-US" dirty="0"/>
              <a:t>20 points total </a:t>
            </a:r>
            <a:r>
              <a:rPr lang="en-US"/>
              <a:t>(participation) </a:t>
            </a:r>
            <a:r>
              <a:rPr lang="en-US" dirty="0"/>
              <a:t>for a complete effort.</a:t>
            </a:r>
          </a:p>
        </p:txBody>
      </p:sp>
    </p:spTree>
    <p:extLst>
      <p:ext uri="{BB962C8B-B14F-4D97-AF65-F5344CB8AC3E}">
        <p14:creationId xmlns:p14="http://schemas.microsoft.com/office/powerpoint/2010/main" val="321557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Using the elements of art, formulate </a:t>
            </a:r>
            <a:r>
              <a:rPr lang="en-US" sz="3600">
                <a:solidFill>
                  <a:schemeClr val="tx1"/>
                </a:solidFill>
              </a:rPr>
              <a:t>a </a:t>
            </a:r>
            <a:r>
              <a:rPr lang="en-US" sz="3600"/>
              <a:t>short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analysis on the following image.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43000"/>
            <a:ext cx="7200900" cy="5357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Compare and contrast the two works below using the elements of art.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99" y="1219200"/>
            <a:ext cx="4719735" cy="2806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347357"/>
            <a:ext cx="4831773" cy="3543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115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Assignment #1-Short Analysis</vt:lpstr>
      <vt:lpstr>Assignment #1-Short Analysis</vt:lpstr>
      <vt:lpstr>Using the elements of art, formulate a short analysis on the following image. </vt:lpstr>
      <vt:lpstr>Compare and contrast the two works below using the elements of art.</vt:lpstr>
    </vt:vector>
  </TitlesOfParts>
  <Company>East Baton Rouge Parish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#1-Formal Analysis</dc:title>
  <dc:creator>EBR User</dc:creator>
  <cp:lastModifiedBy>Amanda Vince</cp:lastModifiedBy>
  <cp:revision>7</cp:revision>
  <dcterms:created xsi:type="dcterms:W3CDTF">2015-08-19T18:12:37Z</dcterms:created>
  <dcterms:modified xsi:type="dcterms:W3CDTF">2017-07-01T20:21:15Z</dcterms:modified>
</cp:coreProperties>
</file>